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9" r:id="rId2"/>
    <p:sldId id="297" r:id="rId3"/>
    <p:sldId id="296" r:id="rId4"/>
    <p:sldId id="258" r:id="rId5"/>
    <p:sldId id="261" r:id="rId6"/>
    <p:sldId id="263" r:id="rId7"/>
    <p:sldId id="292" r:id="rId8"/>
    <p:sldId id="291" r:id="rId9"/>
    <p:sldId id="265" r:id="rId10"/>
    <p:sldId id="274" r:id="rId11"/>
    <p:sldId id="278" r:id="rId12"/>
    <p:sldId id="280" r:id="rId13"/>
    <p:sldId id="281" r:id="rId14"/>
    <p:sldId id="298" r:id="rId15"/>
  </p:sldIdLst>
  <p:sldSz cx="11522075" cy="6859588"/>
  <p:notesSz cx="6858000" cy="9144000"/>
  <p:custDataLst>
    <p:tags r:id="rId17"/>
  </p:custDataLst>
  <p:defaultTextStyle>
    <a:defPPr>
      <a:defRPr lang="zh-CN"/>
    </a:defPPr>
    <a:lvl1pPr marL="0" algn="l" defTabSz="95179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75899" algn="l" defTabSz="95179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51799" algn="l" defTabSz="95179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27698" algn="l" defTabSz="95179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03598" algn="l" defTabSz="95179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379497" algn="l" defTabSz="95179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855397" algn="l" defTabSz="95179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331296" algn="l" defTabSz="95179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807196" algn="l" defTabSz="95179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1">
          <p15:clr>
            <a:srgbClr val="A4A3A4"/>
          </p15:clr>
        </p15:guide>
        <p15:guide id="2" pos="362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用户" initials="微软用户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CC"/>
    <a:srgbClr val="0099FF"/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63" autoAdjust="0"/>
    <p:restoredTop sz="94611"/>
  </p:normalViewPr>
  <p:slideViewPr>
    <p:cSldViewPr>
      <p:cViewPr varScale="1">
        <p:scale>
          <a:sx n="66" d="100"/>
          <a:sy n="66" d="100"/>
        </p:scale>
        <p:origin x="-1110" y="-96"/>
      </p:cViewPr>
      <p:guideLst>
        <p:guide orient="horz" pos="2161"/>
        <p:guide pos="36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E1860-5156-40DC-9E59-743B1D417515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549275" y="685800"/>
            <a:ext cx="57594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5B25F-535F-4C5D-B1DA-56F763568B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234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517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75899" algn="l" defTabSz="9517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51799" algn="l" defTabSz="9517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427698" algn="l" defTabSz="9517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903598" algn="l" defTabSz="9517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379497" algn="l" defTabSz="9517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855397" algn="l" defTabSz="9517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331296" algn="l" defTabSz="9517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807196" algn="l" defTabSz="9517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2316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781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781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781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781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231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78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548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3261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78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781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78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78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78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56" y="2130920"/>
            <a:ext cx="9793764" cy="147036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12" y="3887100"/>
            <a:ext cx="8065453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75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517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27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035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794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8553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3312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80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610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636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353505" y="274703"/>
            <a:ext cx="2592467" cy="585288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76104" y="274703"/>
            <a:ext cx="7585366" cy="585288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72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8602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407922"/>
            <a:ext cx="9793764" cy="1362390"/>
          </a:xfrm>
        </p:spPr>
        <p:txBody>
          <a:bodyPr anchor="t"/>
          <a:lstStyle>
            <a:lvl1pPr algn="l">
              <a:defRPr sz="42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2907387"/>
            <a:ext cx="9793764" cy="1500534"/>
          </a:xfrm>
        </p:spPr>
        <p:txBody>
          <a:bodyPr anchor="b"/>
          <a:lstStyle>
            <a:lvl1pPr marL="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1pPr>
            <a:lvl2pPr marL="47589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51799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42769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90359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37949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85539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33129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80719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796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76104" y="1600572"/>
            <a:ext cx="5088916" cy="4527011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57055" y="1600572"/>
            <a:ext cx="5088916" cy="4527011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237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535469"/>
            <a:ext cx="5090917" cy="639910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5899" indent="0">
              <a:buNone/>
              <a:defRPr sz="2100" b="1"/>
            </a:lvl2pPr>
            <a:lvl3pPr marL="951799" indent="0">
              <a:buNone/>
              <a:defRPr sz="1900" b="1"/>
            </a:lvl3pPr>
            <a:lvl4pPr marL="1427698" indent="0">
              <a:buNone/>
              <a:defRPr sz="1700" b="1"/>
            </a:lvl4pPr>
            <a:lvl5pPr marL="1903598" indent="0">
              <a:buNone/>
              <a:defRPr sz="1700" b="1"/>
            </a:lvl5pPr>
            <a:lvl6pPr marL="2379497" indent="0">
              <a:buNone/>
              <a:defRPr sz="1700" b="1"/>
            </a:lvl6pPr>
            <a:lvl7pPr marL="2855397" indent="0">
              <a:buNone/>
              <a:defRPr sz="1700" b="1"/>
            </a:lvl7pPr>
            <a:lvl8pPr marL="3331296" indent="0">
              <a:buNone/>
              <a:defRPr sz="1700" b="1"/>
            </a:lvl8pPr>
            <a:lvl9pPr marL="3807196" indent="0">
              <a:buNone/>
              <a:defRPr sz="17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175379"/>
            <a:ext cx="5090917" cy="3952203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5" y="1535469"/>
            <a:ext cx="5092917" cy="639910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5899" indent="0">
              <a:buNone/>
              <a:defRPr sz="2100" b="1"/>
            </a:lvl2pPr>
            <a:lvl3pPr marL="951799" indent="0">
              <a:buNone/>
              <a:defRPr sz="1900" b="1"/>
            </a:lvl3pPr>
            <a:lvl4pPr marL="1427698" indent="0">
              <a:buNone/>
              <a:defRPr sz="1700" b="1"/>
            </a:lvl4pPr>
            <a:lvl5pPr marL="1903598" indent="0">
              <a:buNone/>
              <a:defRPr sz="1700" b="1"/>
            </a:lvl5pPr>
            <a:lvl6pPr marL="2379497" indent="0">
              <a:buNone/>
              <a:defRPr sz="1700" b="1"/>
            </a:lvl6pPr>
            <a:lvl7pPr marL="2855397" indent="0">
              <a:buNone/>
              <a:defRPr sz="1700" b="1"/>
            </a:lvl7pPr>
            <a:lvl8pPr marL="3331296" indent="0">
              <a:buNone/>
              <a:defRPr sz="1700" b="1"/>
            </a:lvl8pPr>
            <a:lvl9pPr marL="3807196" indent="0">
              <a:buNone/>
              <a:defRPr sz="17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5" y="2175379"/>
            <a:ext cx="5092917" cy="3952203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972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84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8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273113"/>
            <a:ext cx="3790684" cy="1162319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2" y="273115"/>
            <a:ext cx="6441160" cy="5854468"/>
          </a:xfrm>
        </p:spPr>
        <p:txBody>
          <a:bodyPr/>
          <a:lstStyle>
            <a:lvl1pPr>
              <a:defRPr sz="3300"/>
            </a:lvl1pPr>
            <a:lvl2pPr>
              <a:defRPr sz="2900"/>
            </a:lvl2pPr>
            <a:lvl3pPr>
              <a:defRPr sz="25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4" y="1435434"/>
            <a:ext cx="3790684" cy="4692149"/>
          </a:xfrm>
        </p:spPr>
        <p:txBody>
          <a:bodyPr/>
          <a:lstStyle>
            <a:lvl1pPr marL="0" indent="0">
              <a:buNone/>
              <a:defRPr sz="1500"/>
            </a:lvl1pPr>
            <a:lvl2pPr marL="475899" indent="0">
              <a:buNone/>
              <a:defRPr sz="1200"/>
            </a:lvl2pPr>
            <a:lvl3pPr marL="951799" indent="0">
              <a:buNone/>
              <a:defRPr sz="1000"/>
            </a:lvl3pPr>
            <a:lvl4pPr marL="1427698" indent="0">
              <a:buNone/>
              <a:defRPr sz="900"/>
            </a:lvl4pPr>
            <a:lvl5pPr marL="1903598" indent="0">
              <a:buNone/>
              <a:defRPr sz="900"/>
            </a:lvl5pPr>
            <a:lvl6pPr marL="2379497" indent="0">
              <a:buNone/>
              <a:defRPr sz="900"/>
            </a:lvl6pPr>
            <a:lvl7pPr marL="2855397" indent="0">
              <a:buNone/>
              <a:defRPr sz="900"/>
            </a:lvl7pPr>
            <a:lvl8pPr marL="3331296" indent="0">
              <a:buNone/>
              <a:defRPr sz="900"/>
            </a:lvl8pPr>
            <a:lvl9pPr marL="3807196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46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4801712"/>
            <a:ext cx="6913245" cy="566869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612917"/>
            <a:ext cx="6913245" cy="4115753"/>
          </a:xfrm>
        </p:spPr>
        <p:txBody>
          <a:bodyPr/>
          <a:lstStyle>
            <a:lvl1pPr marL="0" indent="0">
              <a:buNone/>
              <a:defRPr sz="3300"/>
            </a:lvl1pPr>
            <a:lvl2pPr marL="475899" indent="0">
              <a:buNone/>
              <a:defRPr sz="2900"/>
            </a:lvl2pPr>
            <a:lvl3pPr marL="951799" indent="0">
              <a:buNone/>
              <a:defRPr sz="2500"/>
            </a:lvl3pPr>
            <a:lvl4pPr marL="1427698" indent="0">
              <a:buNone/>
              <a:defRPr sz="2100"/>
            </a:lvl4pPr>
            <a:lvl5pPr marL="1903598" indent="0">
              <a:buNone/>
              <a:defRPr sz="2100"/>
            </a:lvl5pPr>
            <a:lvl6pPr marL="2379497" indent="0">
              <a:buNone/>
              <a:defRPr sz="2100"/>
            </a:lvl6pPr>
            <a:lvl7pPr marL="2855397" indent="0">
              <a:buNone/>
              <a:defRPr sz="2100"/>
            </a:lvl7pPr>
            <a:lvl8pPr marL="3331296" indent="0">
              <a:buNone/>
              <a:defRPr sz="2100"/>
            </a:lvl8pPr>
            <a:lvl9pPr marL="3807196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368581"/>
            <a:ext cx="6913245" cy="805048"/>
          </a:xfrm>
        </p:spPr>
        <p:txBody>
          <a:bodyPr/>
          <a:lstStyle>
            <a:lvl1pPr marL="0" indent="0">
              <a:buNone/>
              <a:defRPr sz="1500"/>
            </a:lvl1pPr>
            <a:lvl2pPr marL="475899" indent="0">
              <a:buNone/>
              <a:defRPr sz="1200"/>
            </a:lvl2pPr>
            <a:lvl3pPr marL="951799" indent="0">
              <a:buNone/>
              <a:defRPr sz="1000"/>
            </a:lvl3pPr>
            <a:lvl4pPr marL="1427698" indent="0">
              <a:buNone/>
              <a:defRPr sz="900"/>
            </a:lvl4pPr>
            <a:lvl5pPr marL="1903598" indent="0">
              <a:buNone/>
              <a:defRPr sz="900"/>
            </a:lvl5pPr>
            <a:lvl6pPr marL="2379497" indent="0">
              <a:buNone/>
              <a:defRPr sz="900"/>
            </a:lvl6pPr>
            <a:lvl7pPr marL="2855397" indent="0">
              <a:buNone/>
              <a:defRPr sz="900"/>
            </a:lvl7pPr>
            <a:lvl8pPr marL="3331296" indent="0">
              <a:buNone/>
              <a:defRPr sz="900"/>
            </a:lvl8pPr>
            <a:lvl9pPr marL="3807196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013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76105" y="274701"/>
            <a:ext cx="10369868" cy="1143265"/>
          </a:xfrm>
          <a:prstGeom prst="rect">
            <a:avLst/>
          </a:prstGeom>
        </p:spPr>
        <p:txBody>
          <a:bodyPr vert="horz" lIns="95180" tIns="47590" rIns="95180" bIns="4759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5" y="1600572"/>
            <a:ext cx="10369868" cy="4527011"/>
          </a:xfrm>
          <a:prstGeom prst="rect">
            <a:avLst/>
          </a:prstGeom>
        </p:spPr>
        <p:txBody>
          <a:bodyPr vert="horz" lIns="95180" tIns="47590" rIns="95180" bIns="4759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76105" y="6357823"/>
            <a:ext cx="2688484" cy="365210"/>
          </a:xfrm>
          <a:prstGeom prst="rect">
            <a:avLst/>
          </a:prstGeom>
        </p:spPr>
        <p:txBody>
          <a:bodyPr vert="horz" lIns="95180" tIns="47590" rIns="95180" bIns="4759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13A585-CCD5-4E06-BCB4-AD2A7BDD6554}" type="datetimeFigureOut">
              <a:rPr lang="zh-CN" altLang="en-US" smtClean="0"/>
              <a:t>2017/7/5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36709" y="6357823"/>
            <a:ext cx="3648658" cy="365210"/>
          </a:xfrm>
          <a:prstGeom prst="rect">
            <a:avLst/>
          </a:prstGeom>
        </p:spPr>
        <p:txBody>
          <a:bodyPr vert="horz" lIns="95180" tIns="47590" rIns="95180" bIns="4759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257488" y="6357823"/>
            <a:ext cx="2688484" cy="365210"/>
          </a:xfrm>
          <a:prstGeom prst="rect">
            <a:avLst/>
          </a:prstGeom>
        </p:spPr>
        <p:txBody>
          <a:bodyPr vert="horz" lIns="95180" tIns="47590" rIns="95180" bIns="4759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4846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xStyles>
    <p:titleStyle>
      <a:lvl1pPr algn="ctr" defTabSz="951799" rtl="0" eaLnBrk="1" latinLnBrk="0" hangingPunct="1">
        <a:spcBef>
          <a:spcPct val="0"/>
        </a:spcBef>
        <a:buNone/>
        <a:defRPr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925" indent="-356925" algn="l" defTabSz="951799" rtl="0" eaLnBrk="1" latinLnBrk="0" hangingPunct="1">
        <a:spcBef>
          <a:spcPct val="20000"/>
        </a:spcBef>
        <a:buFont typeface="Arial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773337" indent="-297437" algn="l" defTabSz="951799" rtl="0" eaLnBrk="1" latinLnBrk="0" hangingPunct="1">
        <a:spcBef>
          <a:spcPct val="20000"/>
        </a:spcBef>
        <a:buFont typeface="Arial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189749" indent="-237950" algn="l" defTabSz="951799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1665648" indent="-237950" algn="l" defTabSz="951799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41548" indent="-237950" algn="l" defTabSz="951799" rtl="0" eaLnBrk="1" latinLnBrk="0" hangingPunct="1">
        <a:spcBef>
          <a:spcPct val="20000"/>
        </a:spcBef>
        <a:buFont typeface="Arial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17447" indent="-237950" algn="l" defTabSz="951799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093347" indent="-237950" algn="l" defTabSz="951799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569246" indent="-237950" algn="l" defTabSz="951799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045146" indent="-237950" algn="l" defTabSz="951799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517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75899" algn="l" defTabSz="9517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51799" algn="l" defTabSz="9517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27698" algn="l" defTabSz="9517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03598" algn="l" defTabSz="9517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379497" algn="l" defTabSz="9517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55397" algn="l" defTabSz="9517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31296" algn="l" defTabSz="9517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07196" algn="l" defTabSz="95179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42"/>
          <p:cNvSpPr txBox="1"/>
          <p:nvPr/>
        </p:nvSpPr>
        <p:spPr>
          <a:xfrm>
            <a:off x="1648242" y="2846180"/>
            <a:ext cx="82255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7000" b="1" dirty="0">
                <a:latin typeface="微软雅黑" pitchFamily="34" charset="-122"/>
                <a:ea typeface="微软雅黑" pitchFamily="34" charset="-122"/>
              </a:rPr>
              <a:t>奥</a:t>
            </a:r>
            <a:r>
              <a:rPr lang="zh-CN" altLang="en-US" sz="7000" b="1" smtClean="0">
                <a:latin typeface="微软雅黑" pitchFamily="34" charset="-122"/>
                <a:ea typeface="微软雅黑" pitchFamily="34" charset="-122"/>
              </a:rPr>
              <a:t>昇</a:t>
            </a:r>
            <a:r>
              <a:rPr lang="zh-CN" altLang="en-US" sz="7000" b="1" smtClean="0">
                <a:latin typeface="微软雅黑" pitchFamily="34" charset="-122"/>
                <a:ea typeface="微软雅黑" pitchFamily="34" charset="-122"/>
              </a:rPr>
              <a:t>网站总结</a:t>
            </a:r>
            <a:endParaRPr lang="zh-CN" altLang="en-US" sz="7000" b="1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2941407" y="4225814"/>
            <a:ext cx="135250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 flipV="1">
            <a:off x="7250009" y="4225814"/>
            <a:ext cx="1463356" cy="1377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27"/>
          <p:cNvSpPr txBox="1"/>
          <p:nvPr/>
        </p:nvSpPr>
        <p:spPr>
          <a:xfrm>
            <a:off x="4293910" y="4070316"/>
            <a:ext cx="2934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latin typeface="ITC Avant Garde Std Bk" panose="020B0502020202020204" pitchFamily="34" charset="0"/>
              </a:rPr>
              <a:t>BUSINESS POWERPOINT</a:t>
            </a:r>
            <a:endParaRPr lang="zh-CN" altLang="en-US" sz="1600" dirty="0">
              <a:latin typeface="ITC Avant Garde Std Bk" panose="020B050202020202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8441963" y="405458"/>
            <a:ext cx="2769125" cy="347664"/>
            <a:chOff x="8183016" y="4888695"/>
            <a:chExt cx="2769125" cy="347664"/>
          </a:xfrm>
        </p:grpSpPr>
        <p:grpSp>
          <p:nvGrpSpPr>
            <p:cNvPr id="92" name="组合 91"/>
            <p:cNvGrpSpPr/>
            <p:nvPr/>
          </p:nvGrpSpPr>
          <p:grpSpPr>
            <a:xfrm>
              <a:off x="8183016" y="4922019"/>
              <a:ext cx="333375" cy="307975"/>
              <a:chOff x="2254251" y="1271589"/>
              <a:chExt cx="333375" cy="307975"/>
            </a:xfrm>
            <a:solidFill>
              <a:schemeClr val="bg1">
                <a:lumMod val="65000"/>
              </a:schemeClr>
            </a:solidFill>
          </p:grpSpPr>
          <p:sp>
            <p:nvSpPr>
              <p:cNvPr id="93" name="Freeform 496"/>
              <p:cNvSpPr>
                <a:spLocks noEditPoints="1"/>
              </p:cNvSpPr>
              <p:nvPr/>
            </p:nvSpPr>
            <p:spPr bwMode="auto">
              <a:xfrm>
                <a:off x="2254251" y="1271589"/>
                <a:ext cx="333375" cy="307975"/>
              </a:xfrm>
              <a:custGeom>
                <a:avLst/>
                <a:gdLst>
                  <a:gd name="T0" fmla="*/ 229 w 288"/>
                  <a:gd name="T1" fmla="*/ 0 h 266"/>
                  <a:gd name="T2" fmla="*/ 58 w 288"/>
                  <a:gd name="T3" fmla="*/ 0 h 266"/>
                  <a:gd name="T4" fmla="*/ 0 w 288"/>
                  <a:gd name="T5" fmla="*/ 59 h 266"/>
                  <a:gd name="T6" fmla="*/ 0 w 288"/>
                  <a:gd name="T7" fmla="*/ 208 h 266"/>
                  <a:gd name="T8" fmla="*/ 58 w 288"/>
                  <a:gd name="T9" fmla="*/ 266 h 266"/>
                  <a:gd name="T10" fmla="*/ 229 w 288"/>
                  <a:gd name="T11" fmla="*/ 266 h 266"/>
                  <a:gd name="T12" fmla="*/ 288 w 288"/>
                  <a:gd name="T13" fmla="*/ 208 h 266"/>
                  <a:gd name="T14" fmla="*/ 288 w 288"/>
                  <a:gd name="T15" fmla="*/ 59 h 266"/>
                  <a:gd name="T16" fmla="*/ 229 w 288"/>
                  <a:gd name="T17" fmla="*/ 0 h 266"/>
                  <a:gd name="T18" fmla="*/ 255 w 288"/>
                  <a:gd name="T19" fmla="*/ 208 h 266"/>
                  <a:gd name="T20" fmla="*/ 229 w 288"/>
                  <a:gd name="T21" fmla="*/ 233 h 266"/>
                  <a:gd name="T22" fmla="*/ 58 w 288"/>
                  <a:gd name="T23" fmla="*/ 233 h 266"/>
                  <a:gd name="T24" fmla="*/ 33 w 288"/>
                  <a:gd name="T25" fmla="*/ 208 h 266"/>
                  <a:gd name="T26" fmla="*/ 33 w 288"/>
                  <a:gd name="T27" fmla="*/ 59 h 266"/>
                  <a:gd name="T28" fmla="*/ 58 w 288"/>
                  <a:gd name="T29" fmla="*/ 33 h 266"/>
                  <a:gd name="T30" fmla="*/ 229 w 288"/>
                  <a:gd name="T31" fmla="*/ 33 h 266"/>
                  <a:gd name="T32" fmla="*/ 255 w 288"/>
                  <a:gd name="T33" fmla="*/ 59 h 266"/>
                  <a:gd name="T34" fmla="*/ 255 w 288"/>
                  <a:gd name="T35" fmla="*/ 208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8" h="266">
                    <a:moveTo>
                      <a:pt x="229" y="0"/>
                    </a:moveTo>
                    <a:cubicBezTo>
                      <a:pt x="58" y="0"/>
                      <a:pt x="58" y="0"/>
                      <a:pt x="58" y="0"/>
                    </a:cubicBezTo>
                    <a:cubicBezTo>
                      <a:pt x="26" y="0"/>
                      <a:pt x="0" y="27"/>
                      <a:pt x="0" y="59"/>
                    </a:cubicBezTo>
                    <a:cubicBezTo>
                      <a:pt x="0" y="208"/>
                      <a:pt x="0" y="208"/>
                      <a:pt x="0" y="208"/>
                    </a:cubicBezTo>
                    <a:cubicBezTo>
                      <a:pt x="0" y="240"/>
                      <a:pt x="26" y="266"/>
                      <a:pt x="58" y="266"/>
                    </a:cubicBezTo>
                    <a:cubicBezTo>
                      <a:pt x="229" y="266"/>
                      <a:pt x="229" y="266"/>
                      <a:pt x="229" y="266"/>
                    </a:cubicBezTo>
                    <a:cubicBezTo>
                      <a:pt x="262" y="266"/>
                      <a:pt x="288" y="240"/>
                      <a:pt x="288" y="208"/>
                    </a:cubicBezTo>
                    <a:cubicBezTo>
                      <a:pt x="288" y="59"/>
                      <a:pt x="288" y="59"/>
                      <a:pt x="288" y="59"/>
                    </a:cubicBezTo>
                    <a:cubicBezTo>
                      <a:pt x="288" y="27"/>
                      <a:pt x="262" y="0"/>
                      <a:pt x="229" y="0"/>
                    </a:cubicBezTo>
                    <a:close/>
                    <a:moveTo>
                      <a:pt x="255" y="208"/>
                    </a:moveTo>
                    <a:cubicBezTo>
                      <a:pt x="255" y="222"/>
                      <a:pt x="243" y="233"/>
                      <a:pt x="229" y="233"/>
                    </a:cubicBezTo>
                    <a:cubicBezTo>
                      <a:pt x="58" y="233"/>
                      <a:pt x="58" y="233"/>
                      <a:pt x="58" y="233"/>
                    </a:cubicBezTo>
                    <a:cubicBezTo>
                      <a:pt x="44" y="233"/>
                      <a:pt x="33" y="222"/>
                      <a:pt x="33" y="208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3" y="45"/>
                      <a:pt x="44" y="33"/>
                      <a:pt x="58" y="33"/>
                    </a:cubicBezTo>
                    <a:cubicBezTo>
                      <a:pt x="229" y="33"/>
                      <a:pt x="229" y="33"/>
                      <a:pt x="229" y="33"/>
                    </a:cubicBezTo>
                    <a:cubicBezTo>
                      <a:pt x="243" y="33"/>
                      <a:pt x="255" y="45"/>
                      <a:pt x="255" y="59"/>
                    </a:cubicBezTo>
                    <a:lnTo>
                      <a:pt x="255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497"/>
              <p:cNvSpPr>
                <a:spLocks/>
              </p:cNvSpPr>
              <p:nvPr/>
            </p:nvSpPr>
            <p:spPr bwMode="auto">
              <a:xfrm>
                <a:off x="2344738" y="1384301"/>
                <a:ext cx="153988" cy="95250"/>
              </a:xfrm>
              <a:custGeom>
                <a:avLst/>
                <a:gdLst>
                  <a:gd name="T0" fmla="*/ 49 w 97"/>
                  <a:gd name="T1" fmla="*/ 60 h 60"/>
                  <a:gd name="T2" fmla="*/ 97 w 97"/>
                  <a:gd name="T3" fmla="*/ 0 h 60"/>
                  <a:gd name="T4" fmla="*/ 0 w 97"/>
                  <a:gd name="T5" fmla="*/ 0 h 60"/>
                  <a:gd name="T6" fmla="*/ 49 w 97"/>
                  <a:gd name="T7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7" h="60">
                    <a:moveTo>
                      <a:pt x="49" y="60"/>
                    </a:moveTo>
                    <a:lnTo>
                      <a:pt x="97" y="0"/>
                    </a:lnTo>
                    <a:lnTo>
                      <a:pt x="0" y="0"/>
                    </a:lnTo>
                    <a:lnTo>
                      <a:pt x="49" y="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444681" y="4901395"/>
              <a:ext cx="204788" cy="334963"/>
              <a:chOff x="10336213" y="2595564"/>
              <a:chExt cx="204788" cy="334963"/>
            </a:xfrm>
            <a:solidFill>
              <a:schemeClr val="bg1">
                <a:lumMod val="65000"/>
              </a:schemeClr>
            </a:solidFill>
          </p:grpSpPr>
          <p:sp>
            <p:nvSpPr>
              <p:cNvPr id="96" name="Freeform 556"/>
              <p:cNvSpPr>
                <a:spLocks/>
              </p:cNvSpPr>
              <p:nvPr/>
            </p:nvSpPr>
            <p:spPr bwMode="auto">
              <a:xfrm>
                <a:off x="10515601" y="2595564"/>
                <a:ext cx="9525" cy="0"/>
              </a:xfrm>
              <a:custGeom>
                <a:avLst/>
                <a:gdLst>
                  <a:gd name="T0" fmla="*/ 0 w 6"/>
                  <a:gd name="T1" fmla="*/ 6 w 6"/>
                  <a:gd name="T2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Line 557"/>
              <p:cNvSpPr>
                <a:spLocks noChangeShapeType="1"/>
              </p:cNvSpPr>
              <p:nvPr/>
            </p:nvSpPr>
            <p:spPr bwMode="auto">
              <a:xfrm>
                <a:off x="10515601" y="2595564"/>
                <a:ext cx="9525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558"/>
              <p:cNvSpPr>
                <a:spLocks noEditPoints="1"/>
              </p:cNvSpPr>
              <p:nvPr/>
            </p:nvSpPr>
            <p:spPr bwMode="auto">
              <a:xfrm>
                <a:off x="10336213" y="2595564"/>
                <a:ext cx="204788" cy="334963"/>
              </a:xfrm>
              <a:custGeom>
                <a:avLst/>
                <a:gdLst>
                  <a:gd name="T0" fmla="*/ 155 w 176"/>
                  <a:gd name="T1" fmla="*/ 0 h 289"/>
                  <a:gd name="T2" fmla="*/ 22 w 176"/>
                  <a:gd name="T3" fmla="*/ 0 h 289"/>
                  <a:gd name="T4" fmla="*/ 0 w 176"/>
                  <a:gd name="T5" fmla="*/ 21 h 289"/>
                  <a:gd name="T6" fmla="*/ 0 w 176"/>
                  <a:gd name="T7" fmla="*/ 267 h 289"/>
                  <a:gd name="T8" fmla="*/ 22 w 176"/>
                  <a:gd name="T9" fmla="*/ 289 h 289"/>
                  <a:gd name="T10" fmla="*/ 155 w 176"/>
                  <a:gd name="T11" fmla="*/ 289 h 289"/>
                  <a:gd name="T12" fmla="*/ 176 w 176"/>
                  <a:gd name="T13" fmla="*/ 267 h 289"/>
                  <a:gd name="T14" fmla="*/ 176 w 176"/>
                  <a:gd name="T15" fmla="*/ 21 h 289"/>
                  <a:gd name="T16" fmla="*/ 155 w 176"/>
                  <a:gd name="T17" fmla="*/ 0 h 289"/>
                  <a:gd name="T18" fmla="*/ 88 w 176"/>
                  <a:gd name="T19" fmla="*/ 274 h 289"/>
                  <a:gd name="T20" fmla="*/ 75 w 176"/>
                  <a:gd name="T21" fmla="*/ 261 h 289"/>
                  <a:gd name="T22" fmla="*/ 88 w 176"/>
                  <a:gd name="T23" fmla="*/ 247 h 289"/>
                  <a:gd name="T24" fmla="*/ 102 w 176"/>
                  <a:gd name="T25" fmla="*/ 261 h 289"/>
                  <a:gd name="T26" fmla="*/ 88 w 176"/>
                  <a:gd name="T27" fmla="*/ 274 h 289"/>
                  <a:gd name="T28" fmla="*/ 160 w 176"/>
                  <a:gd name="T29" fmla="*/ 233 h 289"/>
                  <a:gd name="T30" fmla="*/ 16 w 176"/>
                  <a:gd name="T31" fmla="*/ 233 h 289"/>
                  <a:gd name="T32" fmla="*/ 16 w 176"/>
                  <a:gd name="T33" fmla="*/ 56 h 289"/>
                  <a:gd name="T34" fmla="*/ 160 w 176"/>
                  <a:gd name="T35" fmla="*/ 56 h 289"/>
                  <a:gd name="T36" fmla="*/ 160 w 176"/>
                  <a:gd name="T37" fmla="*/ 233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76" h="289">
                    <a:moveTo>
                      <a:pt x="155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1"/>
                    </a:cubicBezTo>
                    <a:cubicBezTo>
                      <a:pt x="0" y="267"/>
                      <a:pt x="0" y="267"/>
                      <a:pt x="0" y="267"/>
                    </a:cubicBezTo>
                    <a:cubicBezTo>
                      <a:pt x="0" y="279"/>
                      <a:pt x="10" y="289"/>
                      <a:pt x="22" y="289"/>
                    </a:cubicBezTo>
                    <a:cubicBezTo>
                      <a:pt x="155" y="289"/>
                      <a:pt x="155" y="289"/>
                      <a:pt x="155" y="289"/>
                    </a:cubicBezTo>
                    <a:cubicBezTo>
                      <a:pt x="167" y="289"/>
                      <a:pt x="176" y="279"/>
                      <a:pt x="176" y="267"/>
                    </a:cubicBezTo>
                    <a:cubicBezTo>
                      <a:pt x="176" y="21"/>
                      <a:pt x="176" y="21"/>
                      <a:pt x="176" y="21"/>
                    </a:cubicBezTo>
                    <a:cubicBezTo>
                      <a:pt x="176" y="9"/>
                      <a:pt x="167" y="0"/>
                      <a:pt x="155" y="0"/>
                    </a:cubicBezTo>
                    <a:close/>
                    <a:moveTo>
                      <a:pt x="88" y="274"/>
                    </a:moveTo>
                    <a:cubicBezTo>
                      <a:pt x="81" y="274"/>
                      <a:pt x="75" y="268"/>
                      <a:pt x="75" y="261"/>
                    </a:cubicBezTo>
                    <a:cubicBezTo>
                      <a:pt x="75" y="253"/>
                      <a:pt x="81" y="247"/>
                      <a:pt x="88" y="247"/>
                    </a:cubicBezTo>
                    <a:cubicBezTo>
                      <a:pt x="96" y="247"/>
                      <a:pt x="102" y="253"/>
                      <a:pt x="102" y="261"/>
                    </a:cubicBezTo>
                    <a:cubicBezTo>
                      <a:pt x="102" y="268"/>
                      <a:pt x="96" y="274"/>
                      <a:pt x="88" y="274"/>
                    </a:cubicBezTo>
                    <a:close/>
                    <a:moveTo>
                      <a:pt x="160" y="233"/>
                    </a:moveTo>
                    <a:cubicBezTo>
                      <a:pt x="16" y="233"/>
                      <a:pt x="16" y="233"/>
                      <a:pt x="16" y="233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0" y="56"/>
                      <a:pt x="160" y="56"/>
                      <a:pt x="160" y="56"/>
                    </a:cubicBezTo>
                    <a:lnTo>
                      <a:pt x="160" y="2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9" name="组合 98"/>
            <p:cNvGrpSpPr/>
            <p:nvPr/>
          </p:nvGrpSpPr>
          <p:grpSpPr>
            <a:xfrm>
              <a:off x="10618766" y="4888695"/>
              <a:ext cx="333375" cy="333375"/>
              <a:chOff x="249238" y="2593976"/>
              <a:chExt cx="333375" cy="333375"/>
            </a:xfrm>
            <a:solidFill>
              <a:schemeClr val="bg1">
                <a:lumMod val="65000"/>
              </a:schemeClr>
            </a:solidFill>
          </p:grpSpPr>
          <p:sp>
            <p:nvSpPr>
              <p:cNvPr id="100" name="Freeform 573"/>
              <p:cNvSpPr>
                <a:spLocks/>
              </p:cNvSpPr>
              <p:nvPr/>
            </p:nvSpPr>
            <p:spPr bwMode="auto">
              <a:xfrm>
                <a:off x="477838" y="2740026"/>
                <a:ext cx="104775" cy="41275"/>
              </a:xfrm>
              <a:custGeom>
                <a:avLst/>
                <a:gdLst>
                  <a:gd name="T0" fmla="*/ 77 w 91"/>
                  <a:gd name="T1" fmla="*/ 0 h 36"/>
                  <a:gd name="T2" fmla="*/ 14 w 91"/>
                  <a:gd name="T3" fmla="*/ 0 h 36"/>
                  <a:gd name="T4" fmla="*/ 0 w 91"/>
                  <a:gd name="T5" fmla="*/ 18 h 36"/>
                  <a:gd name="T6" fmla="*/ 14 w 91"/>
                  <a:gd name="T7" fmla="*/ 36 h 36"/>
                  <a:gd name="T8" fmla="*/ 77 w 91"/>
                  <a:gd name="T9" fmla="*/ 36 h 36"/>
                  <a:gd name="T10" fmla="*/ 91 w 91"/>
                  <a:gd name="T11" fmla="*/ 18 h 36"/>
                  <a:gd name="T12" fmla="*/ 77 w 91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36">
                    <a:moveTo>
                      <a:pt x="77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28"/>
                      <a:pt x="7" y="36"/>
                      <a:pt x="14" y="36"/>
                    </a:cubicBezTo>
                    <a:cubicBezTo>
                      <a:pt x="77" y="36"/>
                      <a:pt x="77" y="36"/>
                      <a:pt x="77" y="36"/>
                    </a:cubicBezTo>
                    <a:cubicBezTo>
                      <a:pt x="85" y="36"/>
                      <a:pt x="91" y="28"/>
                      <a:pt x="91" y="18"/>
                    </a:cubicBezTo>
                    <a:cubicBezTo>
                      <a:pt x="91" y="9"/>
                      <a:pt x="85" y="0"/>
                      <a:pt x="7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101" name="组合 100"/>
              <p:cNvGrpSpPr/>
              <p:nvPr/>
            </p:nvGrpSpPr>
            <p:grpSpPr>
              <a:xfrm>
                <a:off x="249238" y="2593976"/>
                <a:ext cx="295275" cy="333375"/>
                <a:chOff x="249238" y="2593976"/>
                <a:chExt cx="295275" cy="333375"/>
              </a:xfrm>
              <a:grpFill/>
            </p:grpSpPr>
            <p:sp>
              <p:nvSpPr>
                <p:cNvPr id="102" name="Freeform 571"/>
                <p:cNvSpPr>
                  <a:spLocks/>
                </p:cNvSpPr>
                <p:nvPr/>
              </p:nvSpPr>
              <p:spPr bwMode="auto">
                <a:xfrm>
                  <a:off x="395288" y="2593976"/>
                  <a:ext cx="41275" cy="104775"/>
                </a:xfrm>
                <a:custGeom>
                  <a:avLst/>
                  <a:gdLst>
                    <a:gd name="T0" fmla="*/ 18 w 36"/>
                    <a:gd name="T1" fmla="*/ 0 h 91"/>
                    <a:gd name="T2" fmla="*/ 0 w 36"/>
                    <a:gd name="T3" fmla="*/ 14 h 91"/>
                    <a:gd name="T4" fmla="*/ 0 w 36"/>
                    <a:gd name="T5" fmla="*/ 77 h 91"/>
                    <a:gd name="T6" fmla="*/ 18 w 36"/>
                    <a:gd name="T7" fmla="*/ 91 h 91"/>
                    <a:gd name="T8" fmla="*/ 36 w 36"/>
                    <a:gd name="T9" fmla="*/ 77 h 91"/>
                    <a:gd name="T10" fmla="*/ 36 w 36"/>
                    <a:gd name="T11" fmla="*/ 14 h 91"/>
                    <a:gd name="T12" fmla="*/ 18 w 36"/>
                    <a:gd name="T13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91">
                      <a:moveTo>
                        <a:pt x="18" y="0"/>
                      </a:moveTo>
                      <a:cubicBezTo>
                        <a:pt x="8" y="0"/>
                        <a:pt x="0" y="6"/>
                        <a:pt x="0" y="14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0" y="85"/>
                        <a:pt x="8" y="91"/>
                        <a:pt x="18" y="91"/>
                      </a:cubicBezTo>
                      <a:cubicBezTo>
                        <a:pt x="28" y="91"/>
                        <a:pt x="36" y="85"/>
                        <a:pt x="36" y="77"/>
                      </a:cubicBezTo>
                      <a:cubicBezTo>
                        <a:pt x="36" y="14"/>
                        <a:pt x="36" y="14"/>
                        <a:pt x="36" y="14"/>
                      </a:cubicBezTo>
                      <a:cubicBezTo>
                        <a:pt x="36" y="6"/>
                        <a:pt x="28" y="0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3" name="Freeform 572"/>
                <p:cNvSpPr>
                  <a:spLocks/>
                </p:cNvSpPr>
                <p:nvPr/>
              </p:nvSpPr>
              <p:spPr bwMode="auto">
                <a:xfrm>
                  <a:off x="395288" y="2822576"/>
                  <a:ext cx="41275" cy="104775"/>
                </a:xfrm>
                <a:custGeom>
                  <a:avLst/>
                  <a:gdLst>
                    <a:gd name="T0" fmla="*/ 18 w 36"/>
                    <a:gd name="T1" fmla="*/ 0 h 91"/>
                    <a:gd name="T2" fmla="*/ 0 w 36"/>
                    <a:gd name="T3" fmla="*/ 14 h 91"/>
                    <a:gd name="T4" fmla="*/ 0 w 36"/>
                    <a:gd name="T5" fmla="*/ 77 h 91"/>
                    <a:gd name="T6" fmla="*/ 18 w 36"/>
                    <a:gd name="T7" fmla="*/ 91 h 91"/>
                    <a:gd name="T8" fmla="*/ 36 w 36"/>
                    <a:gd name="T9" fmla="*/ 77 h 91"/>
                    <a:gd name="T10" fmla="*/ 36 w 36"/>
                    <a:gd name="T11" fmla="*/ 14 h 91"/>
                    <a:gd name="T12" fmla="*/ 18 w 36"/>
                    <a:gd name="T13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91">
                      <a:moveTo>
                        <a:pt x="18" y="0"/>
                      </a:moveTo>
                      <a:cubicBezTo>
                        <a:pt x="8" y="0"/>
                        <a:pt x="0" y="7"/>
                        <a:pt x="0" y="14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0" y="85"/>
                        <a:pt x="8" y="91"/>
                        <a:pt x="18" y="91"/>
                      </a:cubicBezTo>
                      <a:cubicBezTo>
                        <a:pt x="28" y="91"/>
                        <a:pt x="36" y="85"/>
                        <a:pt x="36" y="77"/>
                      </a:cubicBezTo>
                      <a:cubicBezTo>
                        <a:pt x="36" y="14"/>
                        <a:pt x="36" y="14"/>
                        <a:pt x="36" y="14"/>
                      </a:cubicBezTo>
                      <a:cubicBezTo>
                        <a:pt x="36" y="7"/>
                        <a:pt x="28" y="0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4" name="Freeform 574"/>
                <p:cNvSpPr>
                  <a:spLocks/>
                </p:cNvSpPr>
                <p:nvPr/>
              </p:nvSpPr>
              <p:spPr bwMode="auto">
                <a:xfrm>
                  <a:off x="249238" y="2740026"/>
                  <a:ext cx="104775" cy="41275"/>
                </a:xfrm>
                <a:custGeom>
                  <a:avLst/>
                  <a:gdLst>
                    <a:gd name="T0" fmla="*/ 91 w 91"/>
                    <a:gd name="T1" fmla="*/ 18 h 36"/>
                    <a:gd name="T2" fmla="*/ 77 w 91"/>
                    <a:gd name="T3" fmla="*/ 0 h 36"/>
                    <a:gd name="T4" fmla="*/ 14 w 91"/>
                    <a:gd name="T5" fmla="*/ 0 h 36"/>
                    <a:gd name="T6" fmla="*/ 0 w 91"/>
                    <a:gd name="T7" fmla="*/ 18 h 36"/>
                    <a:gd name="T8" fmla="*/ 14 w 91"/>
                    <a:gd name="T9" fmla="*/ 36 h 36"/>
                    <a:gd name="T10" fmla="*/ 77 w 91"/>
                    <a:gd name="T11" fmla="*/ 36 h 36"/>
                    <a:gd name="T12" fmla="*/ 91 w 91"/>
                    <a:gd name="T1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1" h="36">
                      <a:moveTo>
                        <a:pt x="91" y="18"/>
                      </a:moveTo>
                      <a:cubicBezTo>
                        <a:pt x="91" y="9"/>
                        <a:pt x="84" y="0"/>
                        <a:pt x="77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6" y="0"/>
                        <a:pt x="0" y="9"/>
                        <a:pt x="0" y="18"/>
                      </a:cubicBezTo>
                      <a:cubicBezTo>
                        <a:pt x="0" y="28"/>
                        <a:pt x="6" y="36"/>
                        <a:pt x="14" y="36"/>
                      </a:cubicBezTo>
                      <a:cubicBezTo>
                        <a:pt x="77" y="36"/>
                        <a:pt x="77" y="36"/>
                        <a:pt x="77" y="36"/>
                      </a:cubicBezTo>
                      <a:cubicBezTo>
                        <a:pt x="84" y="36"/>
                        <a:pt x="91" y="28"/>
                        <a:pt x="91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575"/>
                <p:cNvSpPr>
                  <a:spLocks/>
                </p:cNvSpPr>
                <p:nvPr/>
              </p:nvSpPr>
              <p:spPr bwMode="auto">
                <a:xfrm>
                  <a:off x="449263" y="2633664"/>
                  <a:ext cx="95250" cy="93663"/>
                </a:xfrm>
                <a:custGeom>
                  <a:avLst/>
                  <a:gdLst>
                    <a:gd name="T0" fmla="*/ 31 w 81"/>
                    <a:gd name="T1" fmla="*/ 75 h 81"/>
                    <a:gd name="T2" fmla="*/ 76 w 81"/>
                    <a:gd name="T3" fmla="*/ 31 h 81"/>
                    <a:gd name="T4" fmla="*/ 73 w 81"/>
                    <a:gd name="T5" fmla="*/ 8 h 81"/>
                    <a:gd name="T6" fmla="*/ 50 w 81"/>
                    <a:gd name="T7" fmla="*/ 5 h 81"/>
                    <a:gd name="T8" fmla="*/ 6 w 81"/>
                    <a:gd name="T9" fmla="*/ 50 h 81"/>
                    <a:gd name="T10" fmla="*/ 9 w 81"/>
                    <a:gd name="T11" fmla="*/ 72 h 81"/>
                    <a:gd name="T12" fmla="*/ 31 w 81"/>
                    <a:gd name="T13" fmla="*/ 7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1" h="81">
                      <a:moveTo>
                        <a:pt x="31" y="75"/>
                      </a:moveTo>
                      <a:cubicBezTo>
                        <a:pt x="76" y="31"/>
                        <a:pt x="76" y="31"/>
                        <a:pt x="76" y="31"/>
                      </a:cubicBezTo>
                      <a:cubicBezTo>
                        <a:pt x="81" y="25"/>
                        <a:pt x="80" y="15"/>
                        <a:pt x="73" y="8"/>
                      </a:cubicBezTo>
                      <a:cubicBezTo>
                        <a:pt x="66" y="1"/>
                        <a:pt x="56" y="0"/>
                        <a:pt x="50" y="5"/>
                      </a:cubicBezTo>
                      <a:cubicBezTo>
                        <a:pt x="6" y="50"/>
                        <a:pt x="6" y="50"/>
                        <a:pt x="6" y="50"/>
                      </a:cubicBezTo>
                      <a:cubicBezTo>
                        <a:pt x="0" y="55"/>
                        <a:pt x="2" y="65"/>
                        <a:pt x="9" y="72"/>
                      </a:cubicBezTo>
                      <a:cubicBezTo>
                        <a:pt x="16" y="79"/>
                        <a:pt x="26" y="81"/>
                        <a:pt x="31" y="7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576"/>
                <p:cNvSpPr>
                  <a:spLocks/>
                </p:cNvSpPr>
                <p:nvPr/>
              </p:nvSpPr>
              <p:spPr bwMode="auto">
                <a:xfrm>
                  <a:off x="288926" y="2795589"/>
                  <a:ext cx="93663" cy="92075"/>
                </a:xfrm>
                <a:custGeom>
                  <a:avLst/>
                  <a:gdLst>
                    <a:gd name="T0" fmla="*/ 50 w 81"/>
                    <a:gd name="T1" fmla="*/ 5 h 80"/>
                    <a:gd name="T2" fmla="*/ 5 w 81"/>
                    <a:gd name="T3" fmla="*/ 49 h 80"/>
                    <a:gd name="T4" fmla="*/ 8 w 81"/>
                    <a:gd name="T5" fmla="*/ 72 h 80"/>
                    <a:gd name="T6" fmla="*/ 31 w 81"/>
                    <a:gd name="T7" fmla="*/ 75 h 80"/>
                    <a:gd name="T8" fmla="*/ 75 w 81"/>
                    <a:gd name="T9" fmla="*/ 30 h 80"/>
                    <a:gd name="T10" fmla="*/ 72 w 81"/>
                    <a:gd name="T11" fmla="*/ 8 h 80"/>
                    <a:gd name="T12" fmla="*/ 50 w 81"/>
                    <a:gd name="T13" fmla="*/ 5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1" h="80">
                      <a:moveTo>
                        <a:pt x="50" y="5"/>
                      </a:move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0" y="55"/>
                        <a:pt x="1" y="65"/>
                        <a:pt x="8" y="72"/>
                      </a:cubicBezTo>
                      <a:cubicBezTo>
                        <a:pt x="15" y="79"/>
                        <a:pt x="25" y="80"/>
                        <a:pt x="31" y="75"/>
                      </a:cubicBezTo>
                      <a:cubicBezTo>
                        <a:pt x="75" y="30"/>
                        <a:pt x="75" y="30"/>
                        <a:pt x="75" y="30"/>
                      </a:cubicBezTo>
                      <a:cubicBezTo>
                        <a:pt x="81" y="25"/>
                        <a:pt x="79" y="15"/>
                        <a:pt x="72" y="8"/>
                      </a:cubicBezTo>
                      <a:cubicBezTo>
                        <a:pt x="65" y="1"/>
                        <a:pt x="55" y="0"/>
                        <a:pt x="5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7" name="Freeform 577"/>
                <p:cNvSpPr>
                  <a:spLocks/>
                </p:cNvSpPr>
                <p:nvPr/>
              </p:nvSpPr>
              <p:spPr bwMode="auto">
                <a:xfrm>
                  <a:off x="449263" y="2795589"/>
                  <a:ext cx="95250" cy="93663"/>
                </a:xfrm>
                <a:custGeom>
                  <a:avLst/>
                  <a:gdLst>
                    <a:gd name="T0" fmla="*/ 31 w 81"/>
                    <a:gd name="T1" fmla="*/ 5 h 81"/>
                    <a:gd name="T2" fmla="*/ 9 w 81"/>
                    <a:gd name="T3" fmla="*/ 8 h 81"/>
                    <a:gd name="T4" fmla="*/ 6 w 81"/>
                    <a:gd name="T5" fmla="*/ 31 h 81"/>
                    <a:gd name="T6" fmla="*/ 50 w 81"/>
                    <a:gd name="T7" fmla="*/ 75 h 81"/>
                    <a:gd name="T8" fmla="*/ 73 w 81"/>
                    <a:gd name="T9" fmla="*/ 72 h 81"/>
                    <a:gd name="T10" fmla="*/ 76 w 81"/>
                    <a:gd name="T11" fmla="*/ 50 h 81"/>
                    <a:gd name="T12" fmla="*/ 31 w 81"/>
                    <a:gd name="T13" fmla="*/ 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1" h="81">
                      <a:moveTo>
                        <a:pt x="31" y="5"/>
                      </a:moveTo>
                      <a:cubicBezTo>
                        <a:pt x="26" y="0"/>
                        <a:pt x="16" y="1"/>
                        <a:pt x="9" y="8"/>
                      </a:cubicBezTo>
                      <a:cubicBezTo>
                        <a:pt x="1" y="15"/>
                        <a:pt x="0" y="25"/>
                        <a:pt x="6" y="31"/>
                      </a:cubicBezTo>
                      <a:cubicBezTo>
                        <a:pt x="50" y="75"/>
                        <a:pt x="50" y="75"/>
                        <a:pt x="50" y="75"/>
                      </a:cubicBezTo>
                      <a:cubicBezTo>
                        <a:pt x="55" y="81"/>
                        <a:pt x="66" y="79"/>
                        <a:pt x="73" y="72"/>
                      </a:cubicBezTo>
                      <a:cubicBezTo>
                        <a:pt x="80" y="65"/>
                        <a:pt x="81" y="55"/>
                        <a:pt x="76" y="50"/>
                      </a:cubicBez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578"/>
                <p:cNvSpPr>
                  <a:spLocks/>
                </p:cNvSpPr>
                <p:nvPr/>
              </p:nvSpPr>
              <p:spPr bwMode="auto">
                <a:xfrm>
                  <a:off x="288926" y="2633664"/>
                  <a:ext cx="92075" cy="93663"/>
                </a:xfrm>
                <a:custGeom>
                  <a:avLst/>
                  <a:gdLst>
                    <a:gd name="T0" fmla="*/ 50 w 80"/>
                    <a:gd name="T1" fmla="*/ 76 h 81"/>
                    <a:gd name="T2" fmla="*/ 72 w 80"/>
                    <a:gd name="T3" fmla="*/ 73 h 81"/>
                    <a:gd name="T4" fmla="*/ 75 w 80"/>
                    <a:gd name="T5" fmla="*/ 50 h 81"/>
                    <a:gd name="T6" fmla="*/ 30 w 80"/>
                    <a:gd name="T7" fmla="*/ 6 h 81"/>
                    <a:gd name="T8" fmla="*/ 8 w 80"/>
                    <a:gd name="T9" fmla="*/ 9 h 81"/>
                    <a:gd name="T10" fmla="*/ 5 w 80"/>
                    <a:gd name="T11" fmla="*/ 31 h 81"/>
                    <a:gd name="T12" fmla="*/ 50 w 80"/>
                    <a:gd name="T13" fmla="*/ 76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0" h="81">
                      <a:moveTo>
                        <a:pt x="50" y="76"/>
                      </a:moveTo>
                      <a:cubicBezTo>
                        <a:pt x="55" y="81"/>
                        <a:pt x="65" y="80"/>
                        <a:pt x="72" y="73"/>
                      </a:cubicBezTo>
                      <a:cubicBezTo>
                        <a:pt x="79" y="66"/>
                        <a:pt x="80" y="56"/>
                        <a:pt x="75" y="50"/>
                      </a:cubicBezTo>
                      <a:cubicBezTo>
                        <a:pt x="30" y="6"/>
                        <a:pt x="30" y="6"/>
                        <a:pt x="30" y="6"/>
                      </a:cubicBezTo>
                      <a:cubicBezTo>
                        <a:pt x="25" y="0"/>
                        <a:pt x="15" y="2"/>
                        <a:pt x="8" y="9"/>
                      </a:cubicBezTo>
                      <a:cubicBezTo>
                        <a:pt x="1" y="16"/>
                        <a:pt x="0" y="26"/>
                        <a:pt x="5" y="31"/>
                      </a:cubicBezTo>
                      <a:lnTo>
                        <a:pt x="50" y="7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09" name="组合 108"/>
            <p:cNvGrpSpPr/>
            <p:nvPr/>
          </p:nvGrpSpPr>
          <p:grpSpPr>
            <a:xfrm>
              <a:off x="8819405" y="4900760"/>
              <a:ext cx="254000" cy="333375"/>
              <a:chOff x="8975726" y="2595564"/>
              <a:chExt cx="254000" cy="333375"/>
            </a:xfrm>
            <a:solidFill>
              <a:schemeClr val="bg1">
                <a:lumMod val="65000"/>
              </a:schemeClr>
            </a:solidFill>
          </p:grpSpPr>
          <p:sp>
            <p:nvSpPr>
              <p:cNvPr id="110" name="Freeform 642"/>
              <p:cNvSpPr>
                <a:spLocks/>
              </p:cNvSpPr>
              <p:nvPr/>
            </p:nvSpPr>
            <p:spPr bwMode="auto">
              <a:xfrm>
                <a:off x="8975726" y="2703514"/>
                <a:ext cx="254000" cy="225425"/>
              </a:xfrm>
              <a:custGeom>
                <a:avLst/>
                <a:gdLst>
                  <a:gd name="T0" fmla="*/ 177 w 218"/>
                  <a:gd name="T1" fmla="*/ 1 h 195"/>
                  <a:gd name="T2" fmla="*/ 158 w 218"/>
                  <a:gd name="T3" fmla="*/ 20 h 195"/>
                  <a:gd name="T4" fmla="*/ 191 w 218"/>
                  <a:gd name="T5" fmla="*/ 86 h 195"/>
                  <a:gd name="T6" fmla="*/ 109 w 218"/>
                  <a:gd name="T7" fmla="*/ 167 h 195"/>
                  <a:gd name="T8" fmla="*/ 28 w 218"/>
                  <a:gd name="T9" fmla="*/ 86 h 195"/>
                  <a:gd name="T10" fmla="*/ 61 w 218"/>
                  <a:gd name="T11" fmla="*/ 20 h 195"/>
                  <a:gd name="T12" fmla="*/ 42 w 218"/>
                  <a:gd name="T13" fmla="*/ 0 h 195"/>
                  <a:gd name="T14" fmla="*/ 0 w 218"/>
                  <a:gd name="T15" fmla="*/ 86 h 195"/>
                  <a:gd name="T16" fmla="*/ 109 w 218"/>
                  <a:gd name="T17" fmla="*/ 195 h 195"/>
                  <a:gd name="T18" fmla="*/ 218 w 218"/>
                  <a:gd name="T19" fmla="*/ 86 h 195"/>
                  <a:gd name="T20" fmla="*/ 177 w 218"/>
                  <a:gd name="T21" fmla="*/ 1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8" h="195">
                    <a:moveTo>
                      <a:pt x="177" y="1"/>
                    </a:moveTo>
                    <a:cubicBezTo>
                      <a:pt x="158" y="20"/>
                      <a:pt x="158" y="20"/>
                      <a:pt x="158" y="20"/>
                    </a:cubicBezTo>
                    <a:cubicBezTo>
                      <a:pt x="178" y="35"/>
                      <a:pt x="191" y="59"/>
                      <a:pt x="191" y="86"/>
                    </a:cubicBezTo>
                    <a:cubicBezTo>
                      <a:pt x="191" y="131"/>
                      <a:pt x="154" y="167"/>
                      <a:pt x="109" y="167"/>
                    </a:cubicBezTo>
                    <a:cubicBezTo>
                      <a:pt x="64" y="167"/>
                      <a:pt x="28" y="131"/>
                      <a:pt x="28" y="86"/>
                    </a:cubicBezTo>
                    <a:cubicBezTo>
                      <a:pt x="28" y="59"/>
                      <a:pt x="41" y="35"/>
                      <a:pt x="61" y="2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17" y="20"/>
                      <a:pt x="0" y="51"/>
                      <a:pt x="0" y="86"/>
                    </a:cubicBezTo>
                    <a:cubicBezTo>
                      <a:pt x="0" y="146"/>
                      <a:pt x="49" y="195"/>
                      <a:pt x="109" y="195"/>
                    </a:cubicBezTo>
                    <a:cubicBezTo>
                      <a:pt x="169" y="195"/>
                      <a:pt x="218" y="146"/>
                      <a:pt x="218" y="86"/>
                    </a:cubicBezTo>
                    <a:cubicBezTo>
                      <a:pt x="218" y="51"/>
                      <a:pt x="202" y="20"/>
                      <a:pt x="17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643"/>
              <p:cNvSpPr>
                <a:spLocks/>
              </p:cNvSpPr>
              <p:nvPr/>
            </p:nvSpPr>
            <p:spPr bwMode="auto">
              <a:xfrm>
                <a:off x="9031288" y="2595564"/>
                <a:ext cx="144463" cy="201613"/>
              </a:xfrm>
              <a:custGeom>
                <a:avLst/>
                <a:gdLst>
                  <a:gd name="T0" fmla="*/ 56 w 91"/>
                  <a:gd name="T1" fmla="*/ 127 h 127"/>
                  <a:gd name="T2" fmla="*/ 56 w 91"/>
                  <a:gd name="T3" fmla="*/ 102 h 127"/>
                  <a:gd name="T4" fmla="*/ 56 w 91"/>
                  <a:gd name="T5" fmla="*/ 51 h 127"/>
                  <a:gd name="T6" fmla="*/ 91 w 91"/>
                  <a:gd name="T7" fmla="*/ 51 h 127"/>
                  <a:gd name="T8" fmla="*/ 45 w 91"/>
                  <a:gd name="T9" fmla="*/ 0 h 127"/>
                  <a:gd name="T10" fmla="*/ 0 w 91"/>
                  <a:gd name="T11" fmla="*/ 51 h 127"/>
                  <a:gd name="T12" fmla="*/ 35 w 91"/>
                  <a:gd name="T13" fmla="*/ 51 h 127"/>
                  <a:gd name="T14" fmla="*/ 35 w 91"/>
                  <a:gd name="T15" fmla="*/ 106 h 127"/>
                  <a:gd name="T16" fmla="*/ 35 w 91"/>
                  <a:gd name="T17" fmla="*/ 127 h 127"/>
                  <a:gd name="T18" fmla="*/ 56 w 91"/>
                  <a:gd name="T19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1" h="127">
                    <a:moveTo>
                      <a:pt x="56" y="127"/>
                    </a:moveTo>
                    <a:lnTo>
                      <a:pt x="56" y="102"/>
                    </a:lnTo>
                    <a:lnTo>
                      <a:pt x="56" y="51"/>
                    </a:lnTo>
                    <a:lnTo>
                      <a:pt x="91" y="51"/>
                    </a:lnTo>
                    <a:lnTo>
                      <a:pt x="45" y="0"/>
                    </a:lnTo>
                    <a:lnTo>
                      <a:pt x="0" y="51"/>
                    </a:lnTo>
                    <a:lnTo>
                      <a:pt x="35" y="51"/>
                    </a:lnTo>
                    <a:lnTo>
                      <a:pt x="35" y="106"/>
                    </a:lnTo>
                    <a:lnTo>
                      <a:pt x="35" y="127"/>
                    </a:lnTo>
                    <a:lnTo>
                      <a:pt x="56" y="1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2" name="组合 111"/>
            <p:cNvGrpSpPr/>
            <p:nvPr/>
          </p:nvGrpSpPr>
          <p:grpSpPr>
            <a:xfrm>
              <a:off x="10048303" y="4901396"/>
              <a:ext cx="249238" cy="334963"/>
              <a:chOff x="6973889" y="4598989"/>
              <a:chExt cx="249238" cy="334963"/>
            </a:xfrm>
            <a:solidFill>
              <a:schemeClr val="bg1">
                <a:lumMod val="65000"/>
              </a:schemeClr>
            </a:solidFill>
          </p:grpSpPr>
          <p:sp>
            <p:nvSpPr>
              <p:cNvPr id="113" name="Freeform 795"/>
              <p:cNvSpPr>
                <a:spLocks noEditPoints="1"/>
              </p:cNvSpPr>
              <p:nvPr/>
            </p:nvSpPr>
            <p:spPr bwMode="auto">
              <a:xfrm>
                <a:off x="6973889" y="4598989"/>
                <a:ext cx="249238" cy="334963"/>
              </a:xfrm>
              <a:custGeom>
                <a:avLst/>
                <a:gdLst>
                  <a:gd name="T0" fmla="*/ 191 w 214"/>
                  <a:gd name="T1" fmla="*/ 20 h 289"/>
                  <a:gd name="T2" fmla="*/ 178 w 214"/>
                  <a:gd name="T3" fmla="*/ 20 h 289"/>
                  <a:gd name="T4" fmla="*/ 178 w 214"/>
                  <a:gd name="T5" fmla="*/ 11 h 289"/>
                  <a:gd name="T6" fmla="*/ 167 w 214"/>
                  <a:gd name="T7" fmla="*/ 0 h 289"/>
                  <a:gd name="T8" fmla="*/ 155 w 214"/>
                  <a:gd name="T9" fmla="*/ 11 h 289"/>
                  <a:gd name="T10" fmla="*/ 155 w 214"/>
                  <a:gd name="T11" fmla="*/ 20 h 289"/>
                  <a:gd name="T12" fmla="*/ 118 w 214"/>
                  <a:gd name="T13" fmla="*/ 20 h 289"/>
                  <a:gd name="T14" fmla="*/ 118 w 214"/>
                  <a:gd name="T15" fmla="*/ 11 h 289"/>
                  <a:gd name="T16" fmla="*/ 107 w 214"/>
                  <a:gd name="T17" fmla="*/ 0 h 289"/>
                  <a:gd name="T18" fmla="*/ 96 w 214"/>
                  <a:gd name="T19" fmla="*/ 11 h 289"/>
                  <a:gd name="T20" fmla="*/ 96 w 214"/>
                  <a:gd name="T21" fmla="*/ 20 h 289"/>
                  <a:gd name="T22" fmla="*/ 59 w 214"/>
                  <a:gd name="T23" fmla="*/ 20 h 289"/>
                  <a:gd name="T24" fmla="*/ 59 w 214"/>
                  <a:gd name="T25" fmla="*/ 11 h 289"/>
                  <a:gd name="T26" fmla="*/ 48 w 214"/>
                  <a:gd name="T27" fmla="*/ 0 h 289"/>
                  <a:gd name="T28" fmla="*/ 36 w 214"/>
                  <a:gd name="T29" fmla="*/ 11 h 289"/>
                  <a:gd name="T30" fmla="*/ 36 w 214"/>
                  <a:gd name="T31" fmla="*/ 20 h 289"/>
                  <a:gd name="T32" fmla="*/ 24 w 214"/>
                  <a:gd name="T33" fmla="*/ 20 h 289"/>
                  <a:gd name="T34" fmla="*/ 0 w 214"/>
                  <a:gd name="T35" fmla="*/ 43 h 289"/>
                  <a:gd name="T36" fmla="*/ 0 w 214"/>
                  <a:gd name="T37" fmla="*/ 266 h 289"/>
                  <a:gd name="T38" fmla="*/ 24 w 214"/>
                  <a:gd name="T39" fmla="*/ 289 h 289"/>
                  <a:gd name="T40" fmla="*/ 191 w 214"/>
                  <a:gd name="T41" fmla="*/ 289 h 289"/>
                  <a:gd name="T42" fmla="*/ 214 w 214"/>
                  <a:gd name="T43" fmla="*/ 266 h 289"/>
                  <a:gd name="T44" fmla="*/ 214 w 214"/>
                  <a:gd name="T45" fmla="*/ 43 h 289"/>
                  <a:gd name="T46" fmla="*/ 191 w 214"/>
                  <a:gd name="T47" fmla="*/ 20 h 289"/>
                  <a:gd name="T48" fmla="*/ 191 w 214"/>
                  <a:gd name="T49" fmla="*/ 264 h 289"/>
                  <a:gd name="T50" fmla="*/ 23 w 214"/>
                  <a:gd name="T51" fmla="*/ 264 h 289"/>
                  <a:gd name="T52" fmla="*/ 23 w 214"/>
                  <a:gd name="T53" fmla="*/ 45 h 289"/>
                  <a:gd name="T54" fmla="*/ 36 w 214"/>
                  <a:gd name="T55" fmla="*/ 45 h 289"/>
                  <a:gd name="T56" fmla="*/ 36 w 214"/>
                  <a:gd name="T57" fmla="*/ 52 h 289"/>
                  <a:gd name="T58" fmla="*/ 48 w 214"/>
                  <a:gd name="T59" fmla="*/ 63 h 289"/>
                  <a:gd name="T60" fmla="*/ 59 w 214"/>
                  <a:gd name="T61" fmla="*/ 52 h 289"/>
                  <a:gd name="T62" fmla="*/ 59 w 214"/>
                  <a:gd name="T63" fmla="*/ 45 h 289"/>
                  <a:gd name="T64" fmla="*/ 96 w 214"/>
                  <a:gd name="T65" fmla="*/ 45 h 289"/>
                  <a:gd name="T66" fmla="*/ 96 w 214"/>
                  <a:gd name="T67" fmla="*/ 52 h 289"/>
                  <a:gd name="T68" fmla="*/ 107 w 214"/>
                  <a:gd name="T69" fmla="*/ 63 h 289"/>
                  <a:gd name="T70" fmla="*/ 118 w 214"/>
                  <a:gd name="T71" fmla="*/ 52 h 289"/>
                  <a:gd name="T72" fmla="*/ 118 w 214"/>
                  <a:gd name="T73" fmla="*/ 45 h 289"/>
                  <a:gd name="T74" fmla="*/ 155 w 214"/>
                  <a:gd name="T75" fmla="*/ 45 h 289"/>
                  <a:gd name="T76" fmla="*/ 155 w 214"/>
                  <a:gd name="T77" fmla="*/ 52 h 289"/>
                  <a:gd name="T78" fmla="*/ 167 w 214"/>
                  <a:gd name="T79" fmla="*/ 63 h 289"/>
                  <a:gd name="T80" fmla="*/ 178 w 214"/>
                  <a:gd name="T81" fmla="*/ 52 h 289"/>
                  <a:gd name="T82" fmla="*/ 178 w 214"/>
                  <a:gd name="T83" fmla="*/ 45 h 289"/>
                  <a:gd name="T84" fmla="*/ 191 w 214"/>
                  <a:gd name="T85" fmla="*/ 45 h 289"/>
                  <a:gd name="T86" fmla="*/ 191 w 214"/>
                  <a:gd name="T87" fmla="*/ 26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4" h="289">
                    <a:moveTo>
                      <a:pt x="191" y="20"/>
                    </a:moveTo>
                    <a:cubicBezTo>
                      <a:pt x="178" y="20"/>
                      <a:pt x="178" y="20"/>
                      <a:pt x="178" y="20"/>
                    </a:cubicBezTo>
                    <a:cubicBezTo>
                      <a:pt x="178" y="11"/>
                      <a:pt x="178" y="11"/>
                      <a:pt x="178" y="11"/>
                    </a:cubicBezTo>
                    <a:cubicBezTo>
                      <a:pt x="178" y="5"/>
                      <a:pt x="173" y="0"/>
                      <a:pt x="167" y="0"/>
                    </a:cubicBezTo>
                    <a:cubicBezTo>
                      <a:pt x="160" y="0"/>
                      <a:pt x="155" y="5"/>
                      <a:pt x="155" y="11"/>
                    </a:cubicBezTo>
                    <a:cubicBezTo>
                      <a:pt x="155" y="20"/>
                      <a:pt x="155" y="20"/>
                      <a:pt x="155" y="20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8" y="11"/>
                      <a:pt x="118" y="11"/>
                      <a:pt x="118" y="11"/>
                    </a:cubicBezTo>
                    <a:cubicBezTo>
                      <a:pt x="118" y="5"/>
                      <a:pt x="113" y="0"/>
                      <a:pt x="107" y="0"/>
                    </a:cubicBezTo>
                    <a:cubicBezTo>
                      <a:pt x="101" y="0"/>
                      <a:pt x="96" y="5"/>
                      <a:pt x="96" y="11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5"/>
                      <a:pt x="54" y="0"/>
                      <a:pt x="48" y="0"/>
                    </a:cubicBezTo>
                    <a:cubicBezTo>
                      <a:pt x="41" y="0"/>
                      <a:pt x="36" y="5"/>
                      <a:pt x="36" y="11"/>
                    </a:cubicBezTo>
                    <a:cubicBezTo>
                      <a:pt x="36" y="20"/>
                      <a:pt x="36" y="20"/>
                      <a:pt x="36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11" y="20"/>
                      <a:pt x="0" y="30"/>
                      <a:pt x="0" y="43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278"/>
                      <a:pt x="11" y="289"/>
                      <a:pt x="24" y="289"/>
                    </a:cubicBezTo>
                    <a:cubicBezTo>
                      <a:pt x="191" y="289"/>
                      <a:pt x="191" y="289"/>
                      <a:pt x="191" y="289"/>
                    </a:cubicBezTo>
                    <a:cubicBezTo>
                      <a:pt x="204" y="289"/>
                      <a:pt x="214" y="278"/>
                      <a:pt x="214" y="266"/>
                    </a:cubicBezTo>
                    <a:cubicBezTo>
                      <a:pt x="214" y="43"/>
                      <a:pt x="214" y="43"/>
                      <a:pt x="214" y="43"/>
                    </a:cubicBezTo>
                    <a:cubicBezTo>
                      <a:pt x="214" y="30"/>
                      <a:pt x="204" y="20"/>
                      <a:pt x="191" y="20"/>
                    </a:cubicBezTo>
                    <a:close/>
                    <a:moveTo>
                      <a:pt x="191" y="264"/>
                    </a:moveTo>
                    <a:cubicBezTo>
                      <a:pt x="23" y="264"/>
                      <a:pt x="23" y="264"/>
                      <a:pt x="23" y="264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8"/>
                      <a:pt x="41" y="63"/>
                      <a:pt x="48" y="63"/>
                    </a:cubicBezTo>
                    <a:cubicBezTo>
                      <a:pt x="54" y="63"/>
                      <a:pt x="59" y="58"/>
                      <a:pt x="59" y="52"/>
                    </a:cubicBezTo>
                    <a:cubicBezTo>
                      <a:pt x="59" y="45"/>
                      <a:pt x="59" y="45"/>
                      <a:pt x="59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6" y="52"/>
                      <a:pt x="96" y="52"/>
                      <a:pt x="96" y="52"/>
                    </a:cubicBezTo>
                    <a:cubicBezTo>
                      <a:pt x="96" y="58"/>
                      <a:pt x="101" y="63"/>
                      <a:pt x="107" y="63"/>
                    </a:cubicBezTo>
                    <a:cubicBezTo>
                      <a:pt x="113" y="63"/>
                      <a:pt x="118" y="58"/>
                      <a:pt x="118" y="52"/>
                    </a:cubicBezTo>
                    <a:cubicBezTo>
                      <a:pt x="118" y="45"/>
                      <a:pt x="118" y="45"/>
                      <a:pt x="118" y="45"/>
                    </a:cubicBezTo>
                    <a:cubicBezTo>
                      <a:pt x="155" y="45"/>
                      <a:pt x="155" y="45"/>
                      <a:pt x="155" y="45"/>
                    </a:cubicBezTo>
                    <a:cubicBezTo>
                      <a:pt x="155" y="52"/>
                      <a:pt x="155" y="52"/>
                      <a:pt x="155" y="52"/>
                    </a:cubicBezTo>
                    <a:cubicBezTo>
                      <a:pt x="155" y="58"/>
                      <a:pt x="160" y="63"/>
                      <a:pt x="167" y="63"/>
                    </a:cubicBezTo>
                    <a:cubicBezTo>
                      <a:pt x="173" y="63"/>
                      <a:pt x="178" y="58"/>
                      <a:pt x="178" y="52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91" y="45"/>
                      <a:pt x="191" y="45"/>
                      <a:pt x="191" y="45"/>
                    </a:cubicBezTo>
                    <a:lnTo>
                      <a:pt x="191" y="2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Rectangle 796"/>
              <p:cNvSpPr>
                <a:spLocks noChangeArrowheads="1"/>
              </p:cNvSpPr>
              <p:nvPr/>
            </p:nvSpPr>
            <p:spPr bwMode="auto">
              <a:xfrm>
                <a:off x="7029451" y="4705351"/>
                <a:ext cx="138113" cy="190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Rectangle 797"/>
              <p:cNvSpPr>
                <a:spLocks noChangeArrowheads="1"/>
              </p:cNvSpPr>
              <p:nvPr/>
            </p:nvSpPr>
            <p:spPr bwMode="auto">
              <a:xfrm>
                <a:off x="7029451" y="4752976"/>
                <a:ext cx="138113" cy="190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Rectangle 798"/>
              <p:cNvSpPr>
                <a:spLocks noChangeArrowheads="1"/>
              </p:cNvSpPr>
              <p:nvPr/>
            </p:nvSpPr>
            <p:spPr bwMode="auto">
              <a:xfrm>
                <a:off x="7029451" y="4800601"/>
                <a:ext cx="138113" cy="190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Rectangle 799"/>
              <p:cNvSpPr>
                <a:spLocks noChangeArrowheads="1"/>
              </p:cNvSpPr>
              <p:nvPr/>
            </p:nvSpPr>
            <p:spPr bwMode="auto">
              <a:xfrm>
                <a:off x="7029451" y="4848226"/>
                <a:ext cx="138113" cy="174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72" name="组合 24"/>
          <p:cNvGrpSpPr>
            <a:grpSpLocks/>
          </p:cNvGrpSpPr>
          <p:nvPr/>
        </p:nvGrpSpPr>
        <p:grpSpPr bwMode="auto">
          <a:xfrm>
            <a:off x="3024733" y="1575805"/>
            <a:ext cx="1190282" cy="1191247"/>
            <a:chOff x="2848131" y="1860029"/>
            <a:chExt cx="3807502" cy="3807502"/>
          </a:xfrm>
        </p:grpSpPr>
        <p:sp>
          <p:nvSpPr>
            <p:cNvPr id="74" name="椭圆 73"/>
            <p:cNvSpPr/>
            <p:nvPr/>
          </p:nvSpPr>
          <p:spPr>
            <a:xfrm>
              <a:off x="2848131" y="1860029"/>
              <a:ext cx="3807502" cy="380750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2937682" y="1968815"/>
              <a:ext cx="3628400" cy="362854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77" name="组合 24"/>
          <p:cNvGrpSpPr>
            <a:grpSpLocks/>
          </p:cNvGrpSpPr>
          <p:nvPr/>
        </p:nvGrpSpPr>
        <p:grpSpPr bwMode="auto">
          <a:xfrm>
            <a:off x="4454777" y="1575805"/>
            <a:ext cx="1190282" cy="1191247"/>
            <a:chOff x="2848131" y="1860029"/>
            <a:chExt cx="3807502" cy="3807502"/>
          </a:xfrm>
        </p:grpSpPr>
        <p:sp>
          <p:nvSpPr>
            <p:cNvPr id="79" name="椭圆 78"/>
            <p:cNvSpPr/>
            <p:nvPr/>
          </p:nvSpPr>
          <p:spPr>
            <a:xfrm>
              <a:off x="2848131" y="1860029"/>
              <a:ext cx="3807502" cy="380750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2937682" y="1968815"/>
              <a:ext cx="3628400" cy="362854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82" name="组合 24"/>
          <p:cNvGrpSpPr>
            <a:grpSpLocks/>
          </p:cNvGrpSpPr>
          <p:nvPr/>
        </p:nvGrpSpPr>
        <p:grpSpPr bwMode="auto">
          <a:xfrm>
            <a:off x="5885239" y="1575805"/>
            <a:ext cx="1190282" cy="1191247"/>
            <a:chOff x="2848131" y="1860029"/>
            <a:chExt cx="3807502" cy="3807502"/>
          </a:xfrm>
        </p:grpSpPr>
        <p:sp>
          <p:nvSpPr>
            <p:cNvPr id="84" name="椭圆 83"/>
            <p:cNvSpPr/>
            <p:nvPr/>
          </p:nvSpPr>
          <p:spPr>
            <a:xfrm>
              <a:off x="2848131" y="1860029"/>
              <a:ext cx="3807502" cy="380750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2937682" y="1968815"/>
              <a:ext cx="3628400" cy="362854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91" name="组合 24"/>
          <p:cNvGrpSpPr>
            <a:grpSpLocks/>
          </p:cNvGrpSpPr>
          <p:nvPr/>
        </p:nvGrpSpPr>
        <p:grpSpPr bwMode="auto">
          <a:xfrm>
            <a:off x="7314736" y="1575805"/>
            <a:ext cx="1190282" cy="1191247"/>
            <a:chOff x="2848131" y="1860029"/>
            <a:chExt cx="3807502" cy="3807502"/>
          </a:xfrm>
        </p:grpSpPr>
        <p:sp>
          <p:nvSpPr>
            <p:cNvPr id="125" name="椭圆 124"/>
            <p:cNvSpPr/>
            <p:nvPr/>
          </p:nvSpPr>
          <p:spPr>
            <a:xfrm>
              <a:off x="2848131" y="1860029"/>
              <a:ext cx="3807502" cy="380750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2937682" y="1968815"/>
              <a:ext cx="3628400" cy="362854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28" name="文本框 20"/>
          <p:cNvSpPr txBox="1"/>
          <p:nvPr/>
        </p:nvSpPr>
        <p:spPr>
          <a:xfrm>
            <a:off x="3188850" y="1612171"/>
            <a:ext cx="8989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000" dirty="0" smtClean="0">
                <a:solidFill>
                  <a:srgbClr val="0066CC"/>
                </a:solidFill>
                <a:latin typeface="Impact" pitchFamily="34" charset="0"/>
                <a:ea typeface="微软雅黑" pitchFamily="34" charset="-122"/>
              </a:rPr>
              <a:t>2</a:t>
            </a:r>
            <a:endParaRPr lang="zh-CN" altLang="en-US" sz="7000" dirty="0">
              <a:solidFill>
                <a:srgbClr val="0066CC"/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132" name="文本框 20"/>
          <p:cNvSpPr txBox="1"/>
          <p:nvPr/>
        </p:nvSpPr>
        <p:spPr>
          <a:xfrm>
            <a:off x="4625738" y="1612171"/>
            <a:ext cx="8989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000" dirty="0" smtClean="0">
                <a:solidFill>
                  <a:srgbClr val="0066CC"/>
                </a:solidFill>
                <a:latin typeface="Impact" pitchFamily="34" charset="0"/>
                <a:ea typeface="微软雅黑" pitchFamily="34" charset="-122"/>
              </a:rPr>
              <a:t>0</a:t>
            </a:r>
            <a:endParaRPr lang="zh-CN" altLang="en-US" sz="7000" dirty="0">
              <a:solidFill>
                <a:srgbClr val="0066CC"/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133" name="文本框 20"/>
          <p:cNvSpPr txBox="1"/>
          <p:nvPr/>
        </p:nvSpPr>
        <p:spPr>
          <a:xfrm>
            <a:off x="6014815" y="1612171"/>
            <a:ext cx="8989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000" dirty="0" smtClean="0">
                <a:solidFill>
                  <a:srgbClr val="0066CC"/>
                </a:solidFill>
                <a:latin typeface="Impact" pitchFamily="34" charset="0"/>
                <a:ea typeface="微软雅黑" pitchFamily="34" charset="-122"/>
              </a:rPr>
              <a:t>1</a:t>
            </a:r>
            <a:endParaRPr lang="zh-CN" altLang="en-US" sz="7000" dirty="0">
              <a:solidFill>
                <a:srgbClr val="0066CC"/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134" name="文本框 20"/>
          <p:cNvSpPr txBox="1"/>
          <p:nvPr/>
        </p:nvSpPr>
        <p:spPr>
          <a:xfrm>
            <a:off x="7481401" y="1612171"/>
            <a:ext cx="8989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000" dirty="0" smtClean="0">
                <a:solidFill>
                  <a:srgbClr val="0066CC"/>
                </a:solidFill>
                <a:latin typeface="Impact" pitchFamily="34" charset="0"/>
                <a:ea typeface="微软雅黑" pitchFamily="34" charset="-122"/>
              </a:rPr>
              <a:t>7</a:t>
            </a:r>
            <a:endParaRPr lang="zh-CN" altLang="en-US" sz="7000" dirty="0">
              <a:solidFill>
                <a:srgbClr val="0066CC"/>
              </a:solidFill>
              <a:latin typeface="Impact" pitchFamily="34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614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52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3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4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5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25"/>
                            </p:stCondLst>
                            <p:childTnLst>
                              <p:par>
                                <p:cTn id="5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25"/>
                            </p:stCondLst>
                            <p:childTnLst>
                              <p:par>
                                <p:cTn id="6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1"/>
      <p:bldP spid="68" grpId="0"/>
      <p:bldP spid="128" grpId="0"/>
      <p:bldP spid="132" grpId="0"/>
      <p:bldP spid="133" grpId="0"/>
      <p:bldP spid="13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582" y="0"/>
            <a:ext cx="8212911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39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60437" y="189434"/>
            <a:ext cx="5456674" cy="646331"/>
            <a:chOff x="360437" y="189434"/>
            <a:chExt cx="5456674" cy="646331"/>
          </a:xfrm>
        </p:grpSpPr>
        <p:sp>
          <p:nvSpPr>
            <p:cNvPr id="35" name="Freeform 514"/>
            <p:cNvSpPr>
              <a:spLocks noEditPoints="1"/>
            </p:cNvSpPr>
            <p:nvPr/>
          </p:nvSpPr>
          <p:spPr bwMode="auto">
            <a:xfrm>
              <a:off x="3098448" y="368645"/>
              <a:ext cx="358333" cy="360040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08 w 288"/>
                <a:gd name="T11" fmla="*/ 148 h 289"/>
                <a:gd name="T12" fmla="*/ 117 w 288"/>
                <a:gd name="T13" fmla="*/ 239 h 289"/>
                <a:gd name="T14" fmla="*/ 114 w 288"/>
                <a:gd name="T15" fmla="*/ 240 h 289"/>
                <a:gd name="T16" fmla="*/ 111 w 288"/>
                <a:gd name="T17" fmla="*/ 239 h 289"/>
                <a:gd name="T18" fmla="*/ 111 w 288"/>
                <a:gd name="T19" fmla="*/ 239 h 289"/>
                <a:gd name="T20" fmla="*/ 110 w 288"/>
                <a:gd name="T21" fmla="*/ 236 h 289"/>
                <a:gd name="T22" fmla="*/ 110 w 288"/>
                <a:gd name="T23" fmla="*/ 192 h 289"/>
                <a:gd name="T24" fmla="*/ 111 w 288"/>
                <a:gd name="T25" fmla="*/ 189 h 289"/>
                <a:gd name="T26" fmla="*/ 155 w 288"/>
                <a:gd name="T27" fmla="*/ 145 h 289"/>
                <a:gd name="T28" fmla="*/ 111 w 288"/>
                <a:gd name="T29" fmla="*/ 101 h 289"/>
                <a:gd name="T30" fmla="*/ 110 w 288"/>
                <a:gd name="T31" fmla="*/ 98 h 289"/>
                <a:gd name="T32" fmla="*/ 110 w 288"/>
                <a:gd name="T33" fmla="*/ 54 h 289"/>
                <a:gd name="T34" fmla="*/ 111 w 288"/>
                <a:gd name="T35" fmla="*/ 51 h 289"/>
                <a:gd name="T36" fmla="*/ 111 w 288"/>
                <a:gd name="T37" fmla="*/ 51 h 289"/>
                <a:gd name="T38" fmla="*/ 117 w 288"/>
                <a:gd name="T39" fmla="*/ 51 h 289"/>
                <a:gd name="T40" fmla="*/ 208 w 288"/>
                <a:gd name="T41" fmla="*/ 142 h 289"/>
                <a:gd name="T42" fmla="*/ 209 w 288"/>
                <a:gd name="T43" fmla="*/ 145 h 289"/>
                <a:gd name="T44" fmla="*/ 208 w 288"/>
                <a:gd name="T45" fmla="*/ 14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08" y="148"/>
                  </a:moveTo>
                  <a:cubicBezTo>
                    <a:pt x="117" y="239"/>
                    <a:pt x="117" y="239"/>
                    <a:pt x="117" y="239"/>
                  </a:cubicBezTo>
                  <a:cubicBezTo>
                    <a:pt x="116" y="240"/>
                    <a:pt x="115" y="240"/>
                    <a:pt x="114" y="240"/>
                  </a:cubicBezTo>
                  <a:cubicBezTo>
                    <a:pt x="113" y="240"/>
                    <a:pt x="112" y="240"/>
                    <a:pt x="111" y="239"/>
                  </a:cubicBezTo>
                  <a:cubicBezTo>
                    <a:pt x="111" y="239"/>
                    <a:pt x="111" y="239"/>
                    <a:pt x="111" y="239"/>
                  </a:cubicBezTo>
                  <a:cubicBezTo>
                    <a:pt x="110" y="238"/>
                    <a:pt x="110" y="237"/>
                    <a:pt x="110" y="236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10" y="191"/>
                    <a:pt x="110" y="190"/>
                    <a:pt x="111" y="189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0" y="100"/>
                    <a:pt x="110" y="99"/>
                    <a:pt x="110" y="98"/>
                  </a:cubicBezTo>
                  <a:cubicBezTo>
                    <a:pt x="110" y="54"/>
                    <a:pt x="110" y="54"/>
                    <a:pt x="110" y="54"/>
                  </a:cubicBezTo>
                  <a:cubicBezTo>
                    <a:pt x="110" y="53"/>
                    <a:pt x="110" y="52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3" y="49"/>
                    <a:pt x="115" y="49"/>
                    <a:pt x="117" y="5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9" y="143"/>
                    <a:pt x="209" y="144"/>
                    <a:pt x="209" y="145"/>
                  </a:cubicBezTo>
                  <a:cubicBezTo>
                    <a:pt x="209" y="146"/>
                    <a:pt x="209" y="147"/>
                    <a:pt x="208" y="148"/>
                  </a:cubicBezTo>
                  <a:close/>
                </a:path>
              </a:pathLst>
            </a:custGeom>
            <a:solidFill>
              <a:srgbClr val="0066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528789" y="416491"/>
              <a:ext cx="22883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200" dirty="0">
                  <a:solidFill>
                    <a:srgbClr val="0066CC"/>
                  </a:solidFill>
                </a:rPr>
                <a:t>The problems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60437" y="189434"/>
              <a:ext cx="28083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5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zh-CN" sz="3600" dirty="0">
                  <a:solidFill>
                    <a:srgbClr val="0066CC"/>
                  </a:solidFill>
                </a:rPr>
                <a:t>出现的问题</a:t>
              </a: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8541206" y="2656194"/>
            <a:ext cx="2277960" cy="870732"/>
            <a:chOff x="8641357" y="2228252"/>
            <a:chExt cx="2277960" cy="870732"/>
          </a:xfrm>
        </p:grpSpPr>
        <p:sp>
          <p:nvSpPr>
            <p:cNvPr id="104" name="TextBox 103"/>
            <p:cNvSpPr txBox="1"/>
            <p:nvPr/>
          </p:nvSpPr>
          <p:spPr>
            <a:xfrm>
              <a:off x="8785373" y="2493690"/>
              <a:ext cx="2133944" cy="605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ts val="2000"/>
                </a:lnSpc>
              </a:pPr>
              <a:r>
                <a:rPr lang="en-US" altLang="zh-CN" sz="14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Phpstudy</a:t>
              </a:r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看的懂不太会灵活运用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5" name="Freeform 512"/>
            <p:cNvSpPr>
              <a:spLocks/>
            </p:cNvSpPr>
            <p:nvPr/>
          </p:nvSpPr>
          <p:spPr bwMode="auto">
            <a:xfrm>
              <a:off x="8641357" y="2228252"/>
              <a:ext cx="118487" cy="234738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rgbClr val="0066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110" name="直接连接符 109"/>
          <p:cNvCxnSpPr/>
          <p:nvPr/>
        </p:nvCxnSpPr>
        <p:spPr>
          <a:xfrm flipV="1">
            <a:off x="4464893" y="2921632"/>
            <a:ext cx="1440160" cy="1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>
            <a:off x="4320877" y="4356885"/>
            <a:ext cx="1214698" cy="7806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组合 112"/>
          <p:cNvGrpSpPr/>
          <p:nvPr/>
        </p:nvGrpSpPr>
        <p:grpSpPr>
          <a:xfrm>
            <a:off x="5488380" y="3959421"/>
            <a:ext cx="2708132" cy="779318"/>
            <a:chOff x="2133599" y="4028641"/>
            <a:chExt cx="2708132" cy="779318"/>
          </a:xfrm>
        </p:grpSpPr>
        <p:sp>
          <p:nvSpPr>
            <p:cNvPr id="115" name="任意多边形 114"/>
            <p:cNvSpPr/>
            <p:nvPr/>
          </p:nvSpPr>
          <p:spPr>
            <a:xfrm>
              <a:off x="2133599" y="4028641"/>
              <a:ext cx="2708132" cy="779318"/>
            </a:xfrm>
            <a:custGeom>
              <a:avLst/>
              <a:gdLst>
                <a:gd name="connsiteX0" fmla="*/ 313459 w 2708132"/>
                <a:gd name="connsiteY0" fmla="*/ 0 h 779318"/>
                <a:gd name="connsiteX1" fmla="*/ 342467 w 2708132"/>
                <a:gd name="connsiteY1" fmla="*/ 3635 h 779318"/>
                <a:gd name="connsiteX2" fmla="*/ 342467 w 2708132"/>
                <a:gd name="connsiteY2" fmla="*/ 0 h 779318"/>
                <a:gd name="connsiteX3" fmla="*/ 2365664 w 2708132"/>
                <a:gd name="connsiteY3" fmla="*/ 0 h 779318"/>
                <a:gd name="connsiteX4" fmla="*/ 2365664 w 2708132"/>
                <a:gd name="connsiteY4" fmla="*/ 3635 h 779318"/>
                <a:gd name="connsiteX5" fmla="*/ 2394673 w 2708132"/>
                <a:gd name="connsiteY5" fmla="*/ 0 h 779318"/>
                <a:gd name="connsiteX6" fmla="*/ 2708132 w 2708132"/>
                <a:gd name="connsiteY6" fmla="*/ 389659 h 779318"/>
                <a:gd name="connsiteX7" fmla="*/ 2394673 w 2708132"/>
                <a:gd name="connsiteY7" fmla="*/ 779318 h 779318"/>
                <a:gd name="connsiteX8" fmla="*/ 2365664 w 2708132"/>
                <a:gd name="connsiteY8" fmla="*/ 775683 h 779318"/>
                <a:gd name="connsiteX9" fmla="*/ 2365664 w 2708132"/>
                <a:gd name="connsiteY9" fmla="*/ 779318 h 779318"/>
                <a:gd name="connsiteX10" fmla="*/ 342467 w 2708132"/>
                <a:gd name="connsiteY10" fmla="*/ 779318 h 779318"/>
                <a:gd name="connsiteX11" fmla="*/ 342467 w 2708132"/>
                <a:gd name="connsiteY11" fmla="*/ 775683 h 779318"/>
                <a:gd name="connsiteX12" fmla="*/ 313459 w 2708132"/>
                <a:gd name="connsiteY12" fmla="*/ 779318 h 779318"/>
                <a:gd name="connsiteX13" fmla="*/ 0 w 2708132"/>
                <a:gd name="connsiteY13" fmla="*/ 389659 h 779318"/>
                <a:gd name="connsiteX14" fmla="*/ 313459 w 2708132"/>
                <a:gd name="connsiteY14" fmla="*/ 0 h 77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08132" h="779318">
                  <a:moveTo>
                    <a:pt x="313459" y="0"/>
                  </a:moveTo>
                  <a:lnTo>
                    <a:pt x="342467" y="3635"/>
                  </a:lnTo>
                  <a:lnTo>
                    <a:pt x="342467" y="0"/>
                  </a:lnTo>
                  <a:lnTo>
                    <a:pt x="2365664" y="0"/>
                  </a:lnTo>
                  <a:lnTo>
                    <a:pt x="2365664" y="3635"/>
                  </a:lnTo>
                  <a:lnTo>
                    <a:pt x="2394673" y="0"/>
                  </a:lnTo>
                  <a:cubicBezTo>
                    <a:pt x="2567792" y="0"/>
                    <a:pt x="2708132" y="174456"/>
                    <a:pt x="2708132" y="389659"/>
                  </a:cubicBezTo>
                  <a:cubicBezTo>
                    <a:pt x="2708132" y="604862"/>
                    <a:pt x="2567792" y="779318"/>
                    <a:pt x="2394673" y="779318"/>
                  </a:cubicBezTo>
                  <a:lnTo>
                    <a:pt x="2365664" y="775683"/>
                  </a:lnTo>
                  <a:lnTo>
                    <a:pt x="2365664" y="779318"/>
                  </a:lnTo>
                  <a:lnTo>
                    <a:pt x="342467" y="779318"/>
                  </a:lnTo>
                  <a:lnTo>
                    <a:pt x="342467" y="775683"/>
                  </a:lnTo>
                  <a:lnTo>
                    <a:pt x="313459" y="779318"/>
                  </a:lnTo>
                  <a:cubicBezTo>
                    <a:pt x="140340" y="779318"/>
                    <a:pt x="0" y="604862"/>
                    <a:pt x="0" y="389659"/>
                  </a:cubicBezTo>
                  <a:cubicBezTo>
                    <a:pt x="0" y="174456"/>
                    <a:pt x="140340" y="0"/>
                    <a:pt x="313459" y="0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chemeClr val="accent1">
                    <a:lumMod val="5000"/>
                    <a:lumOff val="95000"/>
                  </a:schemeClr>
                </a:gs>
                <a:gs pos="85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任意多边形 115"/>
            <p:cNvSpPr/>
            <p:nvPr/>
          </p:nvSpPr>
          <p:spPr>
            <a:xfrm>
              <a:off x="2162607" y="4080595"/>
              <a:ext cx="2650116" cy="675411"/>
            </a:xfrm>
            <a:custGeom>
              <a:avLst/>
              <a:gdLst>
                <a:gd name="connsiteX0" fmla="*/ 268866 w 2650116"/>
                <a:gd name="connsiteY0" fmla="*/ 0 h 675411"/>
                <a:gd name="connsiteX1" fmla="*/ 2336657 w 2650116"/>
                <a:gd name="connsiteY1" fmla="*/ 0 h 675411"/>
                <a:gd name="connsiteX2" fmla="*/ 2336657 w 2650116"/>
                <a:gd name="connsiteY2" fmla="*/ 3473 h 675411"/>
                <a:gd name="connsiteX3" fmla="*/ 2365665 w 2650116"/>
                <a:gd name="connsiteY3" fmla="*/ 1 h 675411"/>
                <a:gd name="connsiteX4" fmla="*/ 2650116 w 2650116"/>
                <a:gd name="connsiteY4" fmla="*/ 337706 h 675411"/>
                <a:gd name="connsiteX5" fmla="*/ 2365665 w 2650116"/>
                <a:gd name="connsiteY5" fmla="*/ 675411 h 675411"/>
                <a:gd name="connsiteX6" fmla="*/ 2336657 w 2650116"/>
                <a:gd name="connsiteY6" fmla="*/ 671940 h 675411"/>
                <a:gd name="connsiteX7" fmla="*/ 2336657 w 2650116"/>
                <a:gd name="connsiteY7" fmla="*/ 675409 h 675411"/>
                <a:gd name="connsiteX8" fmla="*/ 284468 w 2650116"/>
                <a:gd name="connsiteY8" fmla="*/ 675409 h 675411"/>
                <a:gd name="connsiteX9" fmla="*/ 284451 w 2650116"/>
                <a:gd name="connsiteY9" fmla="*/ 675411 h 675411"/>
                <a:gd name="connsiteX10" fmla="*/ 284434 w 2650116"/>
                <a:gd name="connsiteY10" fmla="*/ 675409 h 675411"/>
                <a:gd name="connsiteX11" fmla="*/ 268866 w 2650116"/>
                <a:gd name="connsiteY11" fmla="*/ 675409 h 675411"/>
                <a:gd name="connsiteX12" fmla="*/ 268866 w 2650116"/>
                <a:gd name="connsiteY12" fmla="*/ 673546 h 675411"/>
                <a:gd name="connsiteX13" fmla="*/ 227124 w 2650116"/>
                <a:gd name="connsiteY13" fmla="*/ 668550 h 675411"/>
                <a:gd name="connsiteX14" fmla="*/ 0 w 2650116"/>
                <a:gd name="connsiteY14" fmla="*/ 337706 h 675411"/>
                <a:gd name="connsiteX15" fmla="*/ 227124 w 2650116"/>
                <a:gd name="connsiteY15" fmla="*/ 6862 h 675411"/>
                <a:gd name="connsiteX16" fmla="*/ 268866 w 2650116"/>
                <a:gd name="connsiteY16" fmla="*/ 1866 h 67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50116" h="675411">
                  <a:moveTo>
                    <a:pt x="268866" y="0"/>
                  </a:moveTo>
                  <a:lnTo>
                    <a:pt x="2336657" y="0"/>
                  </a:lnTo>
                  <a:lnTo>
                    <a:pt x="2336657" y="3473"/>
                  </a:lnTo>
                  <a:lnTo>
                    <a:pt x="2365665" y="1"/>
                  </a:lnTo>
                  <a:cubicBezTo>
                    <a:pt x="2522763" y="1"/>
                    <a:pt x="2650116" y="151197"/>
                    <a:pt x="2650116" y="337706"/>
                  </a:cubicBezTo>
                  <a:cubicBezTo>
                    <a:pt x="2650116" y="524215"/>
                    <a:pt x="2522763" y="675411"/>
                    <a:pt x="2365665" y="675411"/>
                  </a:cubicBezTo>
                  <a:lnTo>
                    <a:pt x="2336657" y="671940"/>
                  </a:lnTo>
                  <a:lnTo>
                    <a:pt x="2336657" y="675409"/>
                  </a:lnTo>
                  <a:lnTo>
                    <a:pt x="284468" y="675409"/>
                  </a:lnTo>
                  <a:lnTo>
                    <a:pt x="284451" y="675411"/>
                  </a:lnTo>
                  <a:lnTo>
                    <a:pt x="284434" y="675409"/>
                  </a:lnTo>
                  <a:lnTo>
                    <a:pt x="268866" y="675409"/>
                  </a:lnTo>
                  <a:lnTo>
                    <a:pt x="268866" y="673546"/>
                  </a:lnTo>
                  <a:lnTo>
                    <a:pt x="227124" y="668550"/>
                  </a:lnTo>
                  <a:cubicBezTo>
                    <a:pt x="97505" y="637060"/>
                    <a:pt x="0" y="500902"/>
                    <a:pt x="0" y="337706"/>
                  </a:cubicBezTo>
                  <a:cubicBezTo>
                    <a:pt x="0" y="174511"/>
                    <a:pt x="97505" y="38352"/>
                    <a:pt x="227124" y="6862"/>
                  </a:cubicBezTo>
                  <a:lnTo>
                    <a:pt x="268866" y="1866"/>
                  </a:lnTo>
                  <a:close/>
                </a:path>
              </a:pathLst>
            </a:custGeom>
            <a:gradFill flip="none" rotWithShape="1">
              <a:gsLst>
                <a:gs pos="28000">
                  <a:schemeClr val="accent1">
                    <a:lumMod val="5000"/>
                    <a:lumOff val="95000"/>
                  </a:schemeClr>
                </a:gs>
                <a:gs pos="85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94132" y="3897931"/>
            <a:ext cx="3993576" cy="779318"/>
            <a:chOff x="2078615" y="1943100"/>
            <a:chExt cx="3993576" cy="779318"/>
          </a:xfrm>
        </p:grpSpPr>
        <p:sp>
          <p:nvSpPr>
            <p:cNvPr id="120" name="任意多边形 119"/>
            <p:cNvSpPr/>
            <p:nvPr/>
          </p:nvSpPr>
          <p:spPr>
            <a:xfrm>
              <a:off x="2078615" y="1943100"/>
              <a:ext cx="3993576" cy="779318"/>
            </a:xfrm>
            <a:custGeom>
              <a:avLst/>
              <a:gdLst>
                <a:gd name="connsiteX0" fmla="*/ 313459 w 3993576"/>
                <a:gd name="connsiteY0" fmla="*/ 0 h 779318"/>
                <a:gd name="connsiteX1" fmla="*/ 342467 w 3993576"/>
                <a:gd name="connsiteY1" fmla="*/ 3635 h 779318"/>
                <a:gd name="connsiteX2" fmla="*/ 342467 w 3993576"/>
                <a:gd name="connsiteY2" fmla="*/ 0 h 779318"/>
                <a:gd name="connsiteX3" fmla="*/ 3680117 w 3993576"/>
                <a:gd name="connsiteY3" fmla="*/ 0 h 779318"/>
                <a:gd name="connsiteX4" fmla="*/ 3680835 w 3993576"/>
                <a:gd name="connsiteY4" fmla="*/ 0 h 779318"/>
                <a:gd name="connsiteX5" fmla="*/ 3680835 w 3993576"/>
                <a:gd name="connsiteY5" fmla="*/ 90 h 779318"/>
                <a:gd name="connsiteX6" fmla="*/ 3743290 w 3993576"/>
                <a:gd name="connsiteY6" fmla="*/ 7917 h 779318"/>
                <a:gd name="connsiteX7" fmla="*/ 3993576 w 3993576"/>
                <a:gd name="connsiteY7" fmla="*/ 389659 h 779318"/>
                <a:gd name="connsiteX8" fmla="*/ 3743290 w 3993576"/>
                <a:gd name="connsiteY8" fmla="*/ 771402 h 779318"/>
                <a:gd name="connsiteX9" fmla="*/ 3680835 w 3993576"/>
                <a:gd name="connsiteY9" fmla="*/ 779228 h 779318"/>
                <a:gd name="connsiteX10" fmla="*/ 3680835 w 3993576"/>
                <a:gd name="connsiteY10" fmla="*/ 779318 h 779318"/>
                <a:gd name="connsiteX11" fmla="*/ 3680117 w 3993576"/>
                <a:gd name="connsiteY11" fmla="*/ 779318 h 779318"/>
                <a:gd name="connsiteX12" fmla="*/ 342467 w 3993576"/>
                <a:gd name="connsiteY12" fmla="*/ 779318 h 779318"/>
                <a:gd name="connsiteX13" fmla="*/ 342467 w 3993576"/>
                <a:gd name="connsiteY13" fmla="*/ 775683 h 779318"/>
                <a:gd name="connsiteX14" fmla="*/ 313459 w 3993576"/>
                <a:gd name="connsiteY14" fmla="*/ 779318 h 779318"/>
                <a:gd name="connsiteX15" fmla="*/ 0 w 3993576"/>
                <a:gd name="connsiteY15" fmla="*/ 389659 h 779318"/>
                <a:gd name="connsiteX16" fmla="*/ 313459 w 3993576"/>
                <a:gd name="connsiteY16" fmla="*/ 0 h 77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93576" h="779318">
                  <a:moveTo>
                    <a:pt x="313459" y="0"/>
                  </a:moveTo>
                  <a:lnTo>
                    <a:pt x="342467" y="3635"/>
                  </a:lnTo>
                  <a:lnTo>
                    <a:pt x="342467" y="0"/>
                  </a:lnTo>
                  <a:lnTo>
                    <a:pt x="3680117" y="0"/>
                  </a:lnTo>
                  <a:lnTo>
                    <a:pt x="3680835" y="0"/>
                  </a:lnTo>
                  <a:lnTo>
                    <a:pt x="3680835" y="90"/>
                  </a:lnTo>
                  <a:lnTo>
                    <a:pt x="3743290" y="7917"/>
                  </a:lnTo>
                  <a:cubicBezTo>
                    <a:pt x="3886128" y="44251"/>
                    <a:pt x="3993576" y="201357"/>
                    <a:pt x="3993576" y="389659"/>
                  </a:cubicBezTo>
                  <a:cubicBezTo>
                    <a:pt x="3993576" y="577962"/>
                    <a:pt x="3886128" y="735067"/>
                    <a:pt x="3743290" y="771402"/>
                  </a:cubicBezTo>
                  <a:lnTo>
                    <a:pt x="3680835" y="779228"/>
                  </a:lnTo>
                  <a:lnTo>
                    <a:pt x="3680835" y="779318"/>
                  </a:lnTo>
                  <a:lnTo>
                    <a:pt x="3680117" y="779318"/>
                  </a:lnTo>
                  <a:lnTo>
                    <a:pt x="342467" y="779318"/>
                  </a:lnTo>
                  <a:lnTo>
                    <a:pt x="342467" y="775683"/>
                  </a:lnTo>
                  <a:lnTo>
                    <a:pt x="313459" y="779318"/>
                  </a:lnTo>
                  <a:cubicBezTo>
                    <a:pt x="140340" y="779318"/>
                    <a:pt x="0" y="604862"/>
                    <a:pt x="0" y="389659"/>
                  </a:cubicBezTo>
                  <a:cubicBezTo>
                    <a:pt x="0" y="174456"/>
                    <a:pt x="140340" y="0"/>
                    <a:pt x="313459" y="0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chemeClr val="accent1">
                    <a:lumMod val="5000"/>
                    <a:lumOff val="95000"/>
                  </a:schemeClr>
                </a:gs>
                <a:gs pos="85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任意多边形 120"/>
            <p:cNvSpPr/>
            <p:nvPr/>
          </p:nvSpPr>
          <p:spPr>
            <a:xfrm>
              <a:off x="2107622" y="1995054"/>
              <a:ext cx="3935560" cy="675411"/>
            </a:xfrm>
            <a:custGeom>
              <a:avLst/>
              <a:gdLst>
                <a:gd name="connsiteX0" fmla="*/ 268867 w 3935560"/>
                <a:gd name="connsiteY0" fmla="*/ 0 h 675411"/>
                <a:gd name="connsiteX1" fmla="*/ 3653273 w 3935560"/>
                <a:gd name="connsiteY1" fmla="*/ 0 h 675411"/>
                <a:gd name="connsiteX2" fmla="*/ 3653273 w 3935560"/>
                <a:gd name="connsiteY2" fmla="*/ 260 h 675411"/>
                <a:gd name="connsiteX3" fmla="*/ 3708436 w 3935560"/>
                <a:gd name="connsiteY3" fmla="*/ 6862 h 675411"/>
                <a:gd name="connsiteX4" fmla="*/ 3935560 w 3935560"/>
                <a:gd name="connsiteY4" fmla="*/ 337706 h 675411"/>
                <a:gd name="connsiteX5" fmla="*/ 3708436 w 3935560"/>
                <a:gd name="connsiteY5" fmla="*/ 668550 h 675411"/>
                <a:gd name="connsiteX6" fmla="*/ 3653273 w 3935560"/>
                <a:gd name="connsiteY6" fmla="*/ 675152 h 675411"/>
                <a:gd name="connsiteX7" fmla="*/ 3653273 w 3935560"/>
                <a:gd name="connsiteY7" fmla="*/ 675409 h 675411"/>
                <a:gd name="connsiteX8" fmla="*/ 3651126 w 3935560"/>
                <a:gd name="connsiteY8" fmla="*/ 675409 h 675411"/>
                <a:gd name="connsiteX9" fmla="*/ 3651109 w 3935560"/>
                <a:gd name="connsiteY9" fmla="*/ 675411 h 675411"/>
                <a:gd name="connsiteX10" fmla="*/ 3651093 w 3935560"/>
                <a:gd name="connsiteY10" fmla="*/ 675409 h 675411"/>
                <a:gd name="connsiteX11" fmla="*/ 284468 w 3935560"/>
                <a:gd name="connsiteY11" fmla="*/ 675409 h 675411"/>
                <a:gd name="connsiteX12" fmla="*/ 284451 w 3935560"/>
                <a:gd name="connsiteY12" fmla="*/ 675411 h 675411"/>
                <a:gd name="connsiteX13" fmla="*/ 284435 w 3935560"/>
                <a:gd name="connsiteY13" fmla="*/ 675409 h 675411"/>
                <a:gd name="connsiteX14" fmla="*/ 268867 w 3935560"/>
                <a:gd name="connsiteY14" fmla="*/ 675409 h 675411"/>
                <a:gd name="connsiteX15" fmla="*/ 268867 w 3935560"/>
                <a:gd name="connsiteY15" fmla="*/ 673546 h 675411"/>
                <a:gd name="connsiteX16" fmla="*/ 227124 w 3935560"/>
                <a:gd name="connsiteY16" fmla="*/ 668550 h 675411"/>
                <a:gd name="connsiteX17" fmla="*/ 0 w 3935560"/>
                <a:gd name="connsiteY17" fmla="*/ 337706 h 675411"/>
                <a:gd name="connsiteX18" fmla="*/ 227124 w 3935560"/>
                <a:gd name="connsiteY18" fmla="*/ 6862 h 675411"/>
                <a:gd name="connsiteX19" fmla="*/ 268867 w 3935560"/>
                <a:gd name="connsiteY19" fmla="*/ 1866 h 67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35560" h="675411">
                  <a:moveTo>
                    <a:pt x="268867" y="0"/>
                  </a:moveTo>
                  <a:lnTo>
                    <a:pt x="3653273" y="0"/>
                  </a:lnTo>
                  <a:lnTo>
                    <a:pt x="3653273" y="260"/>
                  </a:lnTo>
                  <a:lnTo>
                    <a:pt x="3708436" y="6862"/>
                  </a:lnTo>
                  <a:cubicBezTo>
                    <a:pt x="3838056" y="38352"/>
                    <a:pt x="3935560" y="174511"/>
                    <a:pt x="3935560" y="337706"/>
                  </a:cubicBezTo>
                  <a:cubicBezTo>
                    <a:pt x="3935560" y="500902"/>
                    <a:pt x="3838056" y="637060"/>
                    <a:pt x="3708436" y="668550"/>
                  </a:cubicBezTo>
                  <a:lnTo>
                    <a:pt x="3653273" y="675152"/>
                  </a:lnTo>
                  <a:lnTo>
                    <a:pt x="3653273" y="675409"/>
                  </a:lnTo>
                  <a:lnTo>
                    <a:pt x="3651126" y="675409"/>
                  </a:lnTo>
                  <a:lnTo>
                    <a:pt x="3651109" y="675411"/>
                  </a:lnTo>
                  <a:lnTo>
                    <a:pt x="3651093" y="675409"/>
                  </a:lnTo>
                  <a:lnTo>
                    <a:pt x="284468" y="675409"/>
                  </a:lnTo>
                  <a:lnTo>
                    <a:pt x="284451" y="675411"/>
                  </a:lnTo>
                  <a:lnTo>
                    <a:pt x="284435" y="675409"/>
                  </a:lnTo>
                  <a:lnTo>
                    <a:pt x="268867" y="675409"/>
                  </a:lnTo>
                  <a:lnTo>
                    <a:pt x="268867" y="673546"/>
                  </a:lnTo>
                  <a:lnTo>
                    <a:pt x="227124" y="668550"/>
                  </a:lnTo>
                  <a:cubicBezTo>
                    <a:pt x="97505" y="637060"/>
                    <a:pt x="0" y="500902"/>
                    <a:pt x="0" y="337706"/>
                  </a:cubicBezTo>
                  <a:cubicBezTo>
                    <a:pt x="0" y="174511"/>
                    <a:pt x="97505" y="38352"/>
                    <a:pt x="227124" y="6862"/>
                  </a:cubicBezTo>
                  <a:lnTo>
                    <a:pt x="268867" y="1866"/>
                  </a:lnTo>
                  <a:close/>
                </a:path>
              </a:pathLst>
            </a:custGeom>
            <a:gradFill flip="none" rotWithShape="1">
              <a:gsLst>
                <a:gs pos="28000">
                  <a:schemeClr val="accent1">
                    <a:lumMod val="5000"/>
                    <a:lumOff val="95000"/>
                  </a:schemeClr>
                </a:gs>
                <a:gs pos="85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5488380" y="2509638"/>
            <a:ext cx="2708132" cy="779318"/>
            <a:chOff x="2133599" y="4028641"/>
            <a:chExt cx="2708132" cy="779318"/>
          </a:xfrm>
        </p:grpSpPr>
        <p:sp>
          <p:nvSpPr>
            <p:cNvPr id="125" name="任意多边形 124"/>
            <p:cNvSpPr/>
            <p:nvPr/>
          </p:nvSpPr>
          <p:spPr>
            <a:xfrm>
              <a:off x="2133599" y="4028641"/>
              <a:ext cx="2708132" cy="779318"/>
            </a:xfrm>
            <a:custGeom>
              <a:avLst/>
              <a:gdLst>
                <a:gd name="connsiteX0" fmla="*/ 313459 w 2708132"/>
                <a:gd name="connsiteY0" fmla="*/ 0 h 779318"/>
                <a:gd name="connsiteX1" fmla="*/ 342467 w 2708132"/>
                <a:gd name="connsiteY1" fmla="*/ 3635 h 779318"/>
                <a:gd name="connsiteX2" fmla="*/ 342467 w 2708132"/>
                <a:gd name="connsiteY2" fmla="*/ 0 h 779318"/>
                <a:gd name="connsiteX3" fmla="*/ 2365664 w 2708132"/>
                <a:gd name="connsiteY3" fmla="*/ 0 h 779318"/>
                <a:gd name="connsiteX4" fmla="*/ 2365664 w 2708132"/>
                <a:gd name="connsiteY4" fmla="*/ 3635 h 779318"/>
                <a:gd name="connsiteX5" fmla="*/ 2394673 w 2708132"/>
                <a:gd name="connsiteY5" fmla="*/ 0 h 779318"/>
                <a:gd name="connsiteX6" fmla="*/ 2708132 w 2708132"/>
                <a:gd name="connsiteY6" fmla="*/ 389659 h 779318"/>
                <a:gd name="connsiteX7" fmla="*/ 2394673 w 2708132"/>
                <a:gd name="connsiteY7" fmla="*/ 779318 h 779318"/>
                <a:gd name="connsiteX8" fmla="*/ 2365664 w 2708132"/>
                <a:gd name="connsiteY8" fmla="*/ 775683 h 779318"/>
                <a:gd name="connsiteX9" fmla="*/ 2365664 w 2708132"/>
                <a:gd name="connsiteY9" fmla="*/ 779318 h 779318"/>
                <a:gd name="connsiteX10" fmla="*/ 342467 w 2708132"/>
                <a:gd name="connsiteY10" fmla="*/ 779318 h 779318"/>
                <a:gd name="connsiteX11" fmla="*/ 342467 w 2708132"/>
                <a:gd name="connsiteY11" fmla="*/ 775683 h 779318"/>
                <a:gd name="connsiteX12" fmla="*/ 313459 w 2708132"/>
                <a:gd name="connsiteY12" fmla="*/ 779318 h 779318"/>
                <a:gd name="connsiteX13" fmla="*/ 0 w 2708132"/>
                <a:gd name="connsiteY13" fmla="*/ 389659 h 779318"/>
                <a:gd name="connsiteX14" fmla="*/ 313459 w 2708132"/>
                <a:gd name="connsiteY14" fmla="*/ 0 h 77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08132" h="779318">
                  <a:moveTo>
                    <a:pt x="313459" y="0"/>
                  </a:moveTo>
                  <a:lnTo>
                    <a:pt x="342467" y="3635"/>
                  </a:lnTo>
                  <a:lnTo>
                    <a:pt x="342467" y="0"/>
                  </a:lnTo>
                  <a:lnTo>
                    <a:pt x="2365664" y="0"/>
                  </a:lnTo>
                  <a:lnTo>
                    <a:pt x="2365664" y="3635"/>
                  </a:lnTo>
                  <a:lnTo>
                    <a:pt x="2394673" y="0"/>
                  </a:lnTo>
                  <a:cubicBezTo>
                    <a:pt x="2567792" y="0"/>
                    <a:pt x="2708132" y="174456"/>
                    <a:pt x="2708132" y="389659"/>
                  </a:cubicBezTo>
                  <a:cubicBezTo>
                    <a:pt x="2708132" y="604862"/>
                    <a:pt x="2567792" y="779318"/>
                    <a:pt x="2394673" y="779318"/>
                  </a:cubicBezTo>
                  <a:lnTo>
                    <a:pt x="2365664" y="775683"/>
                  </a:lnTo>
                  <a:lnTo>
                    <a:pt x="2365664" y="779318"/>
                  </a:lnTo>
                  <a:lnTo>
                    <a:pt x="342467" y="779318"/>
                  </a:lnTo>
                  <a:lnTo>
                    <a:pt x="342467" y="775683"/>
                  </a:lnTo>
                  <a:lnTo>
                    <a:pt x="313459" y="779318"/>
                  </a:lnTo>
                  <a:cubicBezTo>
                    <a:pt x="140340" y="779318"/>
                    <a:pt x="0" y="604862"/>
                    <a:pt x="0" y="389659"/>
                  </a:cubicBezTo>
                  <a:cubicBezTo>
                    <a:pt x="0" y="174456"/>
                    <a:pt x="140340" y="0"/>
                    <a:pt x="313459" y="0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chemeClr val="accent1">
                    <a:lumMod val="5000"/>
                    <a:lumOff val="95000"/>
                  </a:schemeClr>
                </a:gs>
                <a:gs pos="85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任意多边形 125"/>
            <p:cNvSpPr/>
            <p:nvPr/>
          </p:nvSpPr>
          <p:spPr>
            <a:xfrm>
              <a:off x="2162607" y="4080595"/>
              <a:ext cx="2650116" cy="675411"/>
            </a:xfrm>
            <a:custGeom>
              <a:avLst/>
              <a:gdLst>
                <a:gd name="connsiteX0" fmla="*/ 268866 w 2650116"/>
                <a:gd name="connsiteY0" fmla="*/ 0 h 675411"/>
                <a:gd name="connsiteX1" fmla="*/ 2336657 w 2650116"/>
                <a:gd name="connsiteY1" fmla="*/ 0 h 675411"/>
                <a:gd name="connsiteX2" fmla="*/ 2336657 w 2650116"/>
                <a:gd name="connsiteY2" fmla="*/ 3473 h 675411"/>
                <a:gd name="connsiteX3" fmla="*/ 2365665 w 2650116"/>
                <a:gd name="connsiteY3" fmla="*/ 1 h 675411"/>
                <a:gd name="connsiteX4" fmla="*/ 2650116 w 2650116"/>
                <a:gd name="connsiteY4" fmla="*/ 337706 h 675411"/>
                <a:gd name="connsiteX5" fmla="*/ 2365665 w 2650116"/>
                <a:gd name="connsiteY5" fmla="*/ 675411 h 675411"/>
                <a:gd name="connsiteX6" fmla="*/ 2336657 w 2650116"/>
                <a:gd name="connsiteY6" fmla="*/ 671940 h 675411"/>
                <a:gd name="connsiteX7" fmla="*/ 2336657 w 2650116"/>
                <a:gd name="connsiteY7" fmla="*/ 675409 h 675411"/>
                <a:gd name="connsiteX8" fmla="*/ 284468 w 2650116"/>
                <a:gd name="connsiteY8" fmla="*/ 675409 h 675411"/>
                <a:gd name="connsiteX9" fmla="*/ 284451 w 2650116"/>
                <a:gd name="connsiteY9" fmla="*/ 675411 h 675411"/>
                <a:gd name="connsiteX10" fmla="*/ 284434 w 2650116"/>
                <a:gd name="connsiteY10" fmla="*/ 675409 h 675411"/>
                <a:gd name="connsiteX11" fmla="*/ 268866 w 2650116"/>
                <a:gd name="connsiteY11" fmla="*/ 675409 h 675411"/>
                <a:gd name="connsiteX12" fmla="*/ 268866 w 2650116"/>
                <a:gd name="connsiteY12" fmla="*/ 673546 h 675411"/>
                <a:gd name="connsiteX13" fmla="*/ 227124 w 2650116"/>
                <a:gd name="connsiteY13" fmla="*/ 668550 h 675411"/>
                <a:gd name="connsiteX14" fmla="*/ 0 w 2650116"/>
                <a:gd name="connsiteY14" fmla="*/ 337706 h 675411"/>
                <a:gd name="connsiteX15" fmla="*/ 227124 w 2650116"/>
                <a:gd name="connsiteY15" fmla="*/ 6862 h 675411"/>
                <a:gd name="connsiteX16" fmla="*/ 268866 w 2650116"/>
                <a:gd name="connsiteY16" fmla="*/ 1866 h 67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50116" h="675411">
                  <a:moveTo>
                    <a:pt x="268866" y="0"/>
                  </a:moveTo>
                  <a:lnTo>
                    <a:pt x="2336657" y="0"/>
                  </a:lnTo>
                  <a:lnTo>
                    <a:pt x="2336657" y="3473"/>
                  </a:lnTo>
                  <a:lnTo>
                    <a:pt x="2365665" y="1"/>
                  </a:lnTo>
                  <a:cubicBezTo>
                    <a:pt x="2522763" y="1"/>
                    <a:pt x="2650116" y="151197"/>
                    <a:pt x="2650116" y="337706"/>
                  </a:cubicBezTo>
                  <a:cubicBezTo>
                    <a:pt x="2650116" y="524215"/>
                    <a:pt x="2522763" y="675411"/>
                    <a:pt x="2365665" y="675411"/>
                  </a:cubicBezTo>
                  <a:lnTo>
                    <a:pt x="2336657" y="671940"/>
                  </a:lnTo>
                  <a:lnTo>
                    <a:pt x="2336657" y="675409"/>
                  </a:lnTo>
                  <a:lnTo>
                    <a:pt x="284468" y="675409"/>
                  </a:lnTo>
                  <a:lnTo>
                    <a:pt x="284451" y="675411"/>
                  </a:lnTo>
                  <a:lnTo>
                    <a:pt x="284434" y="675409"/>
                  </a:lnTo>
                  <a:lnTo>
                    <a:pt x="268866" y="675409"/>
                  </a:lnTo>
                  <a:lnTo>
                    <a:pt x="268866" y="673546"/>
                  </a:lnTo>
                  <a:lnTo>
                    <a:pt x="227124" y="668550"/>
                  </a:lnTo>
                  <a:cubicBezTo>
                    <a:pt x="97505" y="637060"/>
                    <a:pt x="0" y="500902"/>
                    <a:pt x="0" y="337706"/>
                  </a:cubicBezTo>
                  <a:cubicBezTo>
                    <a:pt x="0" y="174511"/>
                    <a:pt x="97505" y="38352"/>
                    <a:pt x="227124" y="6862"/>
                  </a:cubicBezTo>
                  <a:lnTo>
                    <a:pt x="268866" y="1866"/>
                  </a:lnTo>
                  <a:close/>
                </a:path>
              </a:pathLst>
            </a:custGeom>
            <a:gradFill flip="none" rotWithShape="1">
              <a:gsLst>
                <a:gs pos="28000">
                  <a:schemeClr val="accent1">
                    <a:lumMod val="5000"/>
                    <a:lumOff val="95000"/>
                  </a:schemeClr>
                </a:gs>
                <a:gs pos="85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894132" y="2493690"/>
            <a:ext cx="3993576" cy="779318"/>
            <a:chOff x="2078615" y="1943100"/>
            <a:chExt cx="3993576" cy="779318"/>
          </a:xfrm>
        </p:grpSpPr>
        <p:sp>
          <p:nvSpPr>
            <p:cNvPr id="130" name="任意多边形 129"/>
            <p:cNvSpPr/>
            <p:nvPr/>
          </p:nvSpPr>
          <p:spPr>
            <a:xfrm>
              <a:off x="2078615" y="1943100"/>
              <a:ext cx="3993576" cy="779318"/>
            </a:xfrm>
            <a:custGeom>
              <a:avLst/>
              <a:gdLst>
                <a:gd name="connsiteX0" fmla="*/ 313459 w 3993576"/>
                <a:gd name="connsiteY0" fmla="*/ 0 h 779318"/>
                <a:gd name="connsiteX1" fmla="*/ 342467 w 3993576"/>
                <a:gd name="connsiteY1" fmla="*/ 3635 h 779318"/>
                <a:gd name="connsiteX2" fmla="*/ 342467 w 3993576"/>
                <a:gd name="connsiteY2" fmla="*/ 0 h 779318"/>
                <a:gd name="connsiteX3" fmla="*/ 3680117 w 3993576"/>
                <a:gd name="connsiteY3" fmla="*/ 0 h 779318"/>
                <a:gd name="connsiteX4" fmla="*/ 3680835 w 3993576"/>
                <a:gd name="connsiteY4" fmla="*/ 0 h 779318"/>
                <a:gd name="connsiteX5" fmla="*/ 3680835 w 3993576"/>
                <a:gd name="connsiteY5" fmla="*/ 90 h 779318"/>
                <a:gd name="connsiteX6" fmla="*/ 3743290 w 3993576"/>
                <a:gd name="connsiteY6" fmla="*/ 7917 h 779318"/>
                <a:gd name="connsiteX7" fmla="*/ 3993576 w 3993576"/>
                <a:gd name="connsiteY7" fmla="*/ 389659 h 779318"/>
                <a:gd name="connsiteX8" fmla="*/ 3743290 w 3993576"/>
                <a:gd name="connsiteY8" fmla="*/ 771402 h 779318"/>
                <a:gd name="connsiteX9" fmla="*/ 3680835 w 3993576"/>
                <a:gd name="connsiteY9" fmla="*/ 779228 h 779318"/>
                <a:gd name="connsiteX10" fmla="*/ 3680835 w 3993576"/>
                <a:gd name="connsiteY10" fmla="*/ 779318 h 779318"/>
                <a:gd name="connsiteX11" fmla="*/ 3680117 w 3993576"/>
                <a:gd name="connsiteY11" fmla="*/ 779318 h 779318"/>
                <a:gd name="connsiteX12" fmla="*/ 342467 w 3993576"/>
                <a:gd name="connsiteY12" fmla="*/ 779318 h 779318"/>
                <a:gd name="connsiteX13" fmla="*/ 342467 w 3993576"/>
                <a:gd name="connsiteY13" fmla="*/ 775683 h 779318"/>
                <a:gd name="connsiteX14" fmla="*/ 313459 w 3993576"/>
                <a:gd name="connsiteY14" fmla="*/ 779318 h 779318"/>
                <a:gd name="connsiteX15" fmla="*/ 0 w 3993576"/>
                <a:gd name="connsiteY15" fmla="*/ 389659 h 779318"/>
                <a:gd name="connsiteX16" fmla="*/ 313459 w 3993576"/>
                <a:gd name="connsiteY16" fmla="*/ 0 h 77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93576" h="779318">
                  <a:moveTo>
                    <a:pt x="313459" y="0"/>
                  </a:moveTo>
                  <a:lnTo>
                    <a:pt x="342467" y="3635"/>
                  </a:lnTo>
                  <a:lnTo>
                    <a:pt x="342467" y="0"/>
                  </a:lnTo>
                  <a:lnTo>
                    <a:pt x="3680117" y="0"/>
                  </a:lnTo>
                  <a:lnTo>
                    <a:pt x="3680835" y="0"/>
                  </a:lnTo>
                  <a:lnTo>
                    <a:pt x="3680835" y="90"/>
                  </a:lnTo>
                  <a:lnTo>
                    <a:pt x="3743290" y="7917"/>
                  </a:lnTo>
                  <a:cubicBezTo>
                    <a:pt x="3886128" y="44251"/>
                    <a:pt x="3993576" y="201357"/>
                    <a:pt x="3993576" y="389659"/>
                  </a:cubicBezTo>
                  <a:cubicBezTo>
                    <a:pt x="3993576" y="577962"/>
                    <a:pt x="3886128" y="735067"/>
                    <a:pt x="3743290" y="771402"/>
                  </a:cubicBezTo>
                  <a:lnTo>
                    <a:pt x="3680835" y="779228"/>
                  </a:lnTo>
                  <a:lnTo>
                    <a:pt x="3680835" y="779318"/>
                  </a:lnTo>
                  <a:lnTo>
                    <a:pt x="3680117" y="779318"/>
                  </a:lnTo>
                  <a:lnTo>
                    <a:pt x="342467" y="779318"/>
                  </a:lnTo>
                  <a:lnTo>
                    <a:pt x="342467" y="775683"/>
                  </a:lnTo>
                  <a:lnTo>
                    <a:pt x="313459" y="779318"/>
                  </a:lnTo>
                  <a:cubicBezTo>
                    <a:pt x="140340" y="779318"/>
                    <a:pt x="0" y="604862"/>
                    <a:pt x="0" y="389659"/>
                  </a:cubicBezTo>
                  <a:cubicBezTo>
                    <a:pt x="0" y="174456"/>
                    <a:pt x="140340" y="0"/>
                    <a:pt x="313459" y="0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chemeClr val="accent1">
                    <a:lumMod val="5000"/>
                    <a:lumOff val="95000"/>
                  </a:schemeClr>
                </a:gs>
                <a:gs pos="85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任意多边形 130"/>
            <p:cNvSpPr/>
            <p:nvPr/>
          </p:nvSpPr>
          <p:spPr>
            <a:xfrm>
              <a:off x="2107622" y="1995054"/>
              <a:ext cx="3935560" cy="675411"/>
            </a:xfrm>
            <a:custGeom>
              <a:avLst/>
              <a:gdLst>
                <a:gd name="connsiteX0" fmla="*/ 268867 w 3935560"/>
                <a:gd name="connsiteY0" fmla="*/ 0 h 675411"/>
                <a:gd name="connsiteX1" fmla="*/ 3653273 w 3935560"/>
                <a:gd name="connsiteY1" fmla="*/ 0 h 675411"/>
                <a:gd name="connsiteX2" fmla="*/ 3653273 w 3935560"/>
                <a:gd name="connsiteY2" fmla="*/ 260 h 675411"/>
                <a:gd name="connsiteX3" fmla="*/ 3708436 w 3935560"/>
                <a:gd name="connsiteY3" fmla="*/ 6862 h 675411"/>
                <a:gd name="connsiteX4" fmla="*/ 3935560 w 3935560"/>
                <a:gd name="connsiteY4" fmla="*/ 337706 h 675411"/>
                <a:gd name="connsiteX5" fmla="*/ 3708436 w 3935560"/>
                <a:gd name="connsiteY5" fmla="*/ 668550 h 675411"/>
                <a:gd name="connsiteX6" fmla="*/ 3653273 w 3935560"/>
                <a:gd name="connsiteY6" fmla="*/ 675152 h 675411"/>
                <a:gd name="connsiteX7" fmla="*/ 3653273 w 3935560"/>
                <a:gd name="connsiteY7" fmla="*/ 675409 h 675411"/>
                <a:gd name="connsiteX8" fmla="*/ 3651126 w 3935560"/>
                <a:gd name="connsiteY8" fmla="*/ 675409 h 675411"/>
                <a:gd name="connsiteX9" fmla="*/ 3651109 w 3935560"/>
                <a:gd name="connsiteY9" fmla="*/ 675411 h 675411"/>
                <a:gd name="connsiteX10" fmla="*/ 3651093 w 3935560"/>
                <a:gd name="connsiteY10" fmla="*/ 675409 h 675411"/>
                <a:gd name="connsiteX11" fmla="*/ 284468 w 3935560"/>
                <a:gd name="connsiteY11" fmla="*/ 675409 h 675411"/>
                <a:gd name="connsiteX12" fmla="*/ 284451 w 3935560"/>
                <a:gd name="connsiteY12" fmla="*/ 675411 h 675411"/>
                <a:gd name="connsiteX13" fmla="*/ 284435 w 3935560"/>
                <a:gd name="connsiteY13" fmla="*/ 675409 h 675411"/>
                <a:gd name="connsiteX14" fmla="*/ 268867 w 3935560"/>
                <a:gd name="connsiteY14" fmla="*/ 675409 h 675411"/>
                <a:gd name="connsiteX15" fmla="*/ 268867 w 3935560"/>
                <a:gd name="connsiteY15" fmla="*/ 673546 h 675411"/>
                <a:gd name="connsiteX16" fmla="*/ 227124 w 3935560"/>
                <a:gd name="connsiteY16" fmla="*/ 668550 h 675411"/>
                <a:gd name="connsiteX17" fmla="*/ 0 w 3935560"/>
                <a:gd name="connsiteY17" fmla="*/ 337706 h 675411"/>
                <a:gd name="connsiteX18" fmla="*/ 227124 w 3935560"/>
                <a:gd name="connsiteY18" fmla="*/ 6862 h 675411"/>
                <a:gd name="connsiteX19" fmla="*/ 268867 w 3935560"/>
                <a:gd name="connsiteY19" fmla="*/ 1866 h 67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35560" h="675411">
                  <a:moveTo>
                    <a:pt x="268867" y="0"/>
                  </a:moveTo>
                  <a:lnTo>
                    <a:pt x="3653273" y="0"/>
                  </a:lnTo>
                  <a:lnTo>
                    <a:pt x="3653273" y="260"/>
                  </a:lnTo>
                  <a:lnTo>
                    <a:pt x="3708436" y="6862"/>
                  </a:lnTo>
                  <a:cubicBezTo>
                    <a:pt x="3838056" y="38352"/>
                    <a:pt x="3935560" y="174511"/>
                    <a:pt x="3935560" y="337706"/>
                  </a:cubicBezTo>
                  <a:cubicBezTo>
                    <a:pt x="3935560" y="500902"/>
                    <a:pt x="3838056" y="637060"/>
                    <a:pt x="3708436" y="668550"/>
                  </a:cubicBezTo>
                  <a:lnTo>
                    <a:pt x="3653273" y="675152"/>
                  </a:lnTo>
                  <a:lnTo>
                    <a:pt x="3653273" y="675409"/>
                  </a:lnTo>
                  <a:lnTo>
                    <a:pt x="3651126" y="675409"/>
                  </a:lnTo>
                  <a:lnTo>
                    <a:pt x="3651109" y="675411"/>
                  </a:lnTo>
                  <a:lnTo>
                    <a:pt x="3651093" y="675409"/>
                  </a:lnTo>
                  <a:lnTo>
                    <a:pt x="284468" y="675409"/>
                  </a:lnTo>
                  <a:lnTo>
                    <a:pt x="284451" y="675411"/>
                  </a:lnTo>
                  <a:lnTo>
                    <a:pt x="284435" y="675409"/>
                  </a:lnTo>
                  <a:lnTo>
                    <a:pt x="268867" y="675409"/>
                  </a:lnTo>
                  <a:lnTo>
                    <a:pt x="268867" y="673546"/>
                  </a:lnTo>
                  <a:lnTo>
                    <a:pt x="227124" y="668550"/>
                  </a:lnTo>
                  <a:cubicBezTo>
                    <a:pt x="97505" y="637060"/>
                    <a:pt x="0" y="500902"/>
                    <a:pt x="0" y="337706"/>
                  </a:cubicBezTo>
                  <a:cubicBezTo>
                    <a:pt x="0" y="174511"/>
                    <a:pt x="97505" y="38352"/>
                    <a:pt x="227124" y="6862"/>
                  </a:cubicBezTo>
                  <a:lnTo>
                    <a:pt x="268867" y="1866"/>
                  </a:lnTo>
                  <a:close/>
                </a:path>
              </a:pathLst>
            </a:custGeom>
            <a:gradFill flip="none" rotWithShape="1">
              <a:gsLst>
                <a:gs pos="28000">
                  <a:schemeClr val="accent1">
                    <a:lumMod val="5000"/>
                    <a:lumOff val="95000"/>
                  </a:schemeClr>
                </a:gs>
                <a:gs pos="85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2" name="文本框 32"/>
          <p:cNvSpPr txBox="1"/>
          <p:nvPr/>
        </p:nvSpPr>
        <p:spPr>
          <a:xfrm>
            <a:off x="1614478" y="2646105"/>
            <a:ext cx="2130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rgbClr val="FF0000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zh-CN" sz="2800" dirty="0">
                <a:solidFill>
                  <a:srgbClr val="0066CC"/>
                </a:solidFill>
                <a:effectLst/>
              </a:rPr>
              <a:t>存在问题</a:t>
            </a:r>
            <a:endParaRPr lang="en-US" altLang="zh-CN" sz="2800" dirty="0">
              <a:solidFill>
                <a:srgbClr val="0066CC"/>
              </a:solidFill>
            </a:endParaRPr>
          </a:p>
        </p:txBody>
      </p:sp>
      <p:sp>
        <p:nvSpPr>
          <p:cNvPr id="134" name="文本框 32"/>
          <p:cNvSpPr txBox="1"/>
          <p:nvPr/>
        </p:nvSpPr>
        <p:spPr>
          <a:xfrm>
            <a:off x="1614478" y="4053945"/>
            <a:ext cx="2130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rgbClr val="FF0000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zh-CN" sz="2800" dirty="0">
                <a:solidFill>
                  <a:srgbClr val="0066CC"/>
                </a:solidFill>
                <a:effectLst/>
              </a:rPr>
              <a:t>提出建议</a:t>
            </a:r>
            <a:endParaRPr lang="en-US" altLang="zh-CN" sz="2800" dirty="0">
              <a:solidFill>
                <a:srgbClr val="0066CC"/>
              </a:solidFill>
            </a:endParaRPr>
          </a:p>
        </p:txBody>
      </p:sp>
      <p:sp>
        <p:nvSpPr>
          <p:cNvPr id="135" name="文本框 32"/>
          <p:cNvSpPr txBox="1"/>
          <p:nvPr/>
        </p:nvSpPr>
        <p:spPr>
          <a:xfrm>
            <a:off x="5777278" y="2646105"/>
            <a:ext cx="2130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rgbClr val="FF0000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2800" dirty="0" smtClean="0">
                <a:solidFill>
                  <a:srgbClr val="0066CC"/>
                </a:solidFill>
              </a:rPr>
              <a:t>如何解决</a:t>
            </a:r>
            <a:endParaRPr lang="en-US" altLang="zh-CN" sz="2800" dirty="0">
              <a:solidFill>
                <a:srgbClr val="0066CC"/>
              </a:solidFill>
            </a:endParaRPr>
          </a:p>
        </p:txBody>
      </p:sp>
      <p:sp>
        <p:nvSpPr>
          <p:cNvPr id="136" name="文本框 32"/>
          <p:cNvSpPr txBox="1"/>
          <p:nvPr/>
        </p:nvSpPr>
        <p:spPr>
          <a:xfrm>
            <a:off x="5827726" y="4053945"/>
            <a:ext cx="2130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rgbClr val="FF0000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2800" dirty="0" smtClean="0">
                <a:solidFill>
                  <a:srgbClr val="0066CC"/>
                </a:solidFill>
              </a:rPr>
              <a:t>采纳办法</a:t>
            </a:r>
            <a:endParaRPr lang="en-US" altLang="zh-CN" sz="2800" dirty="0">
              <a:solidFill>
                <a:srgbClr val="0066CC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8541206" y="4053945"/>
            <a:ext cx="2620431" cy="707886"/>
            <a:chOff x="8641357" y="2133650"/>
            <a:chExt cx="2620431" cy="707886"/>
          </a:xfrm>
        </p:grpSpPr>
        <p:sp>
          <p:nvSpPr>
            <p:cNvPr id="138" name="TextBox 137"/>
            <p:cNvSpPr txBox="1"/>
            <p:nvPr/>
          </p:nvSpPr>
          <p:spPr>
            <a:xfrm>
              <a:off x="8785373" y="2493690"/>
              <a:ext cx="2133944" cy="327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ts val="2000"/>
                </a:lnSpc>
              </a:pPr>
              <a:endPara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9" name="Freeform 512"/>
            <p:cNvSpPr>
              <a:spLocks/>
            </p:cNvSpPr>
            <p:nvPr/>
          </p:nvSpPr>
          <p:spPr bwMode="auto">
            <a:xfrm>
              <a:off x="8641357" y="2228252"/>
              <a:ext cx="118487" cy="234738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rgbClr val="0066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8784483" y="2133650"/>
              <a:ext cx="24773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rgbClr val="0066CC"/>
                  </a:solidFill>
                  <a:latin typeface="微软雅黑" pitchFamily="34" charset="-122"/>
                  <a:ea typeface="微软雅黑" pitchFamily="34" charset="-122"/>
                </a:rPr>
                <a:t>自己要多尝试 总结请教同学</a:t>
              </a:r>
              <a:endParaRPr lang="zh-CN" altLang="zh-CN" sz="2000" dirty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729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000"/>
                            </p:stCondLst>
                            <p:childTnLst>
                              <p:par>
                                <p:cTn id="6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4" grpId="0"/>
      <p:bldP spid="135" grpId="0"/>
      <p:bldP spid="1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741" y="0"/>
            <a:ext cx="4825449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653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48469" y="549474"/>
            <a:ext cx="1044116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总结：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 1. </a:t>
            </a:r>
            <a:r>
              <a:rPr lang="zh-CN" altLang="en-US" dirty="0" smtClean="0"/>
              <a:t>首先做网页必须要有思路，思路清晰你才能做的顺畅。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      2.</a:t>
            </a:r>
            <a:r>
              <a:rPr lang="zh-CN" altLang="en-US" dirty="0"/>
              <a:t>每</a:t>
            </a:r>
            <a:r>
              <a:rPr lang="zh-CN" altLang="en-US" dirty="0" smtClean="0"/>
              <a:t>遇到问题要先冷静下来，慢慢排除错误。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 3.</a:t>
            </a:r>
            <a:r>
              <a:rPr lang="zh-CN" altLang="en-US" dirty="0"/>
              <a:t>学会总结，归纳</a:t>
            </a:r>
            <a:r>
              <a:rPr lang="zh-CN" altLang="en-US" dirty="0" smtClean="0"/>
              <a:t>。避免再次出错。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63059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组合 24"/>
          <p:cNvGrpSpPr>
            <a:grpSpLocks/>
          </p:cNvGrpSpPr>
          <p:nvPr/>
        </p:nvGrpSpPr>
        <p:grpSpPr bwMode="auto">
          <a:xfrm>
            <a:off x="3024733" y="1948039"/>
            <a:ext cx="1190282" cy="1191247"/>
            <a:chOff x="2848131" y="1860029"/>
            <a:chExt cx="3807502" cy="3807502"/>
          </a:xfrm>
        </p:grpSpPr>
        <p:sp>
          <p:nvSpPr>
            <p:cNvPr id="74" name="椭圆 73"/>
            <p:cNvSpPr/>
            <p:nvPr/>
          </p:nvSpPr>
          <p:spPr>
            <a:xfrm>
              <a:off x="2848131" y="1860029"/>
              <a:ext cx="3807502" cy="380750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2937682" y="1968815"/>
              <a:ext cx="3628400" cy="362854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77" name="组合 24"/>
          <p:cNvGrpSpPr>
            <a:grpSpLocks/>
          </p:cNvGrpSpPr>
          <p:nvPr/>
        </p:nvGrpSpPr>
        <p:grpSpPr bwMode="auto">
          <a:xfrm>
            <a:off x="4454777" y="1948039"/>
            <a:ext cx="1190282" cy="1191247"/>
            <a:chOff x="2848131" y="1860029"/>
            <a:chExt cx="3807502" cy="3807502"/>
          </a:xfrm>
        </p:grpSpPr>
        <p:sp>
          <p:nvSpPr>
            <p:cNvPr id="79" name="椭圆 78"/>
            <p:cNvSpPr/>
            <p:nvPr/>
          </p:nvSpPr>
          <p:spPr>
            <a:xfrm>
              <a:off x="2848131" y="1860029"/>
              <a:ext cx="3807502" cy="380750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2937682" y="1968815"/>
              <a:ext cx="3628400" cy="362854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82" name="组合 24"/>
          <p:cNvGrpSpPr>
            <a:grpSpLocks/>
          </p:cNvGrpSpPr>
          <p:nvPr/>
        </p:nvGrpSpPr>
        <p:grpSpPr bwMode="auto">
          <a:xfrm>
            <a:off x="5885239" y="1948039"/>
            <a:ext cx="1190282" cy="1191247"/>
            <a:chOff x="2848131" y="1860029"/>
            <a:chExt cx="3807502" cy="3807502"/>
          </a:xfrm>
        </p:grpSpPr>
        <p:sp>
          <p:nvSpPr>
            <p:cNvPr id="84" name="椭圆 83"/>
            <p:cNvSpPr/>
            <p:nvPr/>
          </p:nvSpPr>
          <p:spPr>
            <a:xfrm>
              <a:off x="2848131" y="1860029"/>
              <a:ext cx="3807502" cy="380750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2937682" y="1968815"/>
              <a:ext cx="3628400" cy="362854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91" name="组合 24"/>
          <p:cNvGrpSpPr>
            <a:grpSpLocks/>
          </p:cNvGrpSpPr>
          <p:nvPr/>
        </p:nvGrpSpPr>
        <p:grpSpPr bwMode="auto">
          <a:xfrm>
            <a:off x="7314736" y="1948039"/>
            <a:ext cx="1190282" cy="1191247"/>
            <a:chOff x="2848131" y="1860029"/>
            <a:chExt cx="3807502" cy="3807502"/>
          </a:xfrm>
        </p:grpSpPr>
        <p:sp>
          <p:nvSpPr>
            <p:cNvPr id="125" name="椭圆 124"/>
            <p:cNvSpPr/>
            <p:nvPr/>
          </p:nvSpPr>
          <p:spPr>
            <a:xfrm>
              <a:off x="2848131" y="1860029"/>
              <a:ext cx="3807502" cy="380750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2937682" y="1968815"/>
              <a:ext cx="3628400" cy="362854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28" name="文本框 20"/>
          <p:cNvSpPr txBox="1"/>
          <p:nvPr/>
        </p:nvSpPr>
        <p:spPr>
          <a:xfrm>
            <a:off x="3187799" y="2063616"/>
            <a:ext cx="8989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srgbClr val="0066CC"/>
                </a:solidFill>
                <a:latin typeface="Impact" pitchFamily="34" charset="0"/>
                <a:ea typeface="微软雅黑" pitchFamily="34" charset="-122"/>
              </a:rPr>
              <a:t>谢</a:t>
            </a:r>
            <a:endParaRPr lang="zh-CN" altLang="en-US" sz="6000" dirty="0">
              <a:solidFill>
                <a:srgbClr val="0066CC"/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132" name="文本框 20"/>
          <p:cNvSpPr txBox="1"/>
          <p:nvPr/>
        </p:nvSpPr>
        <p:spPr>
          <a:xfrm>
            <a:off x="4616213" y="2041555"/>
            <a:ext cx="8989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>
                <a:solidFill>
                  <a:srgbClr val="0066CC"/>
                </a:solidFill>
                <a:latin typeface="Impact" pitchFamily="34" charset="0"/>
                <a:ea typeface="微软雅黑" pitchFamily="34" charset="-122"/>
              </a:defRPr>
            </a:lvl1pPr>
          </a:lstStyle>
          <a:p>
            <a:r>
              <a:rPr lang="zh-CN" altLang="en-US" dirty="0"/>
              <a:t>谢</a:t>
            </a:r>
          </a:p>
        </p:txBody>
      </p:sp>
      <p:sp>
        <p:nvSpPr>
          <p:cNvPr id="133" name="文本框 20"/>
          <p:cNvSpPr txBox="1"/>
          <p:nvPr/>
        </p:nvSpPr>
        <p:spPr>
          <a:xfrm>
            <a:off x="6037675" y="2014885"/>
            <a:ext cx="8989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>
                <a:solidFill>
                  <a:srgbClr val="0066CC"/>
                </a:solidFill>
                <a:latin typeface="Impact" pitchFamily="34" charset="0"/>
                <a:ea typeface="微软雅黑" pitchFamily="34" charset="-122"/>
              </a:defRPr>
            </a:lvl1pPr>
          </a:lstStyle>
          <a:p>
            <a:r>
              <a:rPr lang="zh-CN" altLang="en-US" dirty="0"/>
              <a:t>观</a:t>
            </a:r>
          </a:p>
        </p:txBody>
      </p:sp>
      <p:sp>
        <p:nvSpPr>
          <p:cNvPr id="134" name="文本框 20"/>
          <p:cNvSpPr txBox="1"/>
          <p:nvPr/>
        </p:nvSpPr>
        <p:spPr>
          <a:xfrm>
            <a:off x="7481401" y="2012494"/>
            <a:ext cx="8989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>
                <a:solidFill>
                  <a:srgbClr val="0066CC"/>
                </a:solidFill>
                <a:latin typeface="Impact" pitchFamily="34" charset="0"/>
                <a:ea typeface="微软雅黑" pitchFamily="34" charset="-122"/>
              </a:defRPr>
            </a:lvl1pPr>
          </a:lstStyle>
          <a:p>
            <a:r>
              <a:rPr lang="zh-CN" altLang="en-US" dirty="0"/>
              <a:t>赏</a:t>
            </a:r>
          </a:p>
        </p:txBody>
      </p:sp>
      <p:sp>
        <p:nvSpPr>
          <p:cNvPr id="52" name="文本框 33"/>
          <p:cNvSpPr txBox="1"/>
          <p:nvPr/>
        </p:nvSpPr>
        <p:spPr>
          <a:xfrm>
            <a:off x="4624799" y="4018052"/>
            <a:ext cx="2288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6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sz="4000" dirty="0" smtClean="0">
                <a:solidFill>
                  <a:schemeClr val="bg1">
                    <a:lumMod val="85000"/>
                  </a:schemeClr>
                </a:solidFill>
              </a:rPr>
              <a:t>THANKS</a:t>
            </a:r>
            <a:endParaRPr lang="zh-CN" altLang="zh-CN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80325" y="5734050"/>
            <a:ext cx="292532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报告人</a:t>
            </a:r>
            <a:r>
              <a:rPr lang="en-US" altLang="zh-CN" dirty="0" smtClean="0"/>
              <a:t>:</a:t>
            </a:r>
            <a:r>
              <a:rPr lang="zh-CN" altLang="en-US" dirty="0" smtClean="0"/>
              <a:t>张慕良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420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/>
      <p:bldP spid="132" grpId="0"/>
      <p:bldP spid="133" grpId="0"/>
      <p:bldP spid="134" grpId="0"/>
      <p:bldP spid="5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890181" y="1095888"/>
            <a:ext cx="9623384" cy="47849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写代码</a:t>
            </a:r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1656581" y="762728"/>
            <a:ext cx="1872208" cy="7719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5"/>
          <p:cNvSpPr txBox="1"/>
          <p:nvPr/>
        </p:nvSpPr>
        <p:spPr>
          <a:xfrm>
            <a:off x="1803842" y="765498"/>
            <a:ext cx="15922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91495" y="1773610"/>
            <a:ext cx="81049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首先写静态网页没有遇到多大的问题；主要问题出现在</a:t>
            </a:r>
            <a:r>
              <a:rPr lang="en-US" altLang="zh-CN" sz="1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PHPStudy</a:t>
            </a:r>
            <a:r>
              <a:rPr lang="zh-CN" altLang="en-US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。因为从来没有用过。完全思路和头绪所以无法进行下去改代码。在室友的讲解下也弄明白了到底是怎么一回事。主要还是自己要多试多写。都是有规律性的。</a:t>
            </a:r>
            <a:endParaRPr lang="zh-CN" altLang="en-US" sz="18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9276395" y="1417712"/>
            <a:ext cx="1031096" cy="711796"/>
            <a:chOff x="-1697769" y="10550768"/>
            <a:chExt cx="1031096" cy="711796"/>
          </a:xfrm>
        </p:grpSpPr>
        <p:sp>
          <p:nvSpPr>
            <p:cNvPr id="31" name="Oval 16"/>
            <p:cNvSpPr>
              <a:spLocks noChangeArrowheads="1"/>
            </p:cNvSpPr>
            <p:nvPr/>
          </p:nvSpPr>
          <p:spPr bwMode="auto">
            <a:xfrm>
              <a:off x="-1697769" y="10550768"/>
              <a:ext cx="295999" cy="295999"/>
            </a:xfrm>
            <a:prstGeom prst="fram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 sz="2400"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  <p:sp>
          <p:nvSpPr>
            <p:cNvPr id="32" name="Oval 17"/>
            <p:cNvSpPr>
              <a:spLocks noChangeArrowheads="1"/>
            </p:cNvSpPr>
            <p:nvPr/>
          </p:nvSpPr>
          <p:spPr bwMode="auto">
            <a:xfrm>
              <a:off x="-1277721" y="10808483"/>
              <a:ext cx="454081" cy="454081"/>
            </a:xfrm>
            <a:prstGeom prst="fram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 sz="2400"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  <p:sp>
          <p:nvSpPr>
            <p:cNvPr id="33" name="Oval 3"/>
            <p:cNvSpPr>
              <a:spLocks noChangeArrowheads="1"/>
            </p:cNvSpPr>
            <p:nvPr/>
          </p:nvSpPr>
          <p:spPr bwMode="auto">
            <a:xfrm>
              <a:off x="-987309" y="10632858"/>
              <a:ext cx="320636" cy="320636"/>
            </a:xfrm>
            <a:prstGeom prst="fram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 sz="2400">
                <a:latin typeface="汉仪菱心体简" panose="02010609000101010101" pitchFamily="49" charset="-122"/>
                <a:ea typeface="汉仪菱心体简" panose="02010609000101010101" pitchFamily="49" charset="-122"/>
              </a:endParaRPr>
            </a:p>
          </p:txBody>
        </p:sp>
      </p:grpSp>
      <p:sp>
        <p:nvSpPr>
          <p:cNvPr id="35" name="矩形 34"/>
          <p:cNvSpPr/>
          <p:nvPr/>
        </p:nvSpPr>
        <p:spPr>
          <a:xfrm>
            <a:off x="5845089" y="4092253"/>
            <a:ext cx="1476948" cy="1338024"/>
          </a:xfrm>
          <a:prstGeom prst="rect">
            <a:avLst/>
          </a:pr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0066CC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944613" y="4005163"/>
            <a:ext cx="1917773" cy="1338024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0066CC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109561" y="4092253"/>
            <a:ext cx="1476948" cy="1338024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0066CC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799447" y="4092253"/>
            <a:ext cx="1476948" cy="1338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0066CC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9225087" y="3645818"/>
            <a:ext cx="730763" cy="4720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9662355" y="4761265"/>
            <a:ext cx="348934" cy="3465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940650" y="3881842"/>
            <a:ext cx="601671" cy="364354"/>
            <a:chOff x="940650" y="3924467"/>
            <a:chExt cx="601671" cy="364354"/>
          </a:xfrm>
        </p:grpSpPr>
        <p:sp>
          <p:nvSpPr>
            <p:cNvPr id="43" name="矩形 42"/>
            <p:cNvSpPr/>
            <p:nvPr/>
          </p:nvSpPr>
          <p:spPr>
            <a:xfrm>
              <a:off x="940650" y="4112111"/>
              <a:ext cx="231797" cy="17671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0066CC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1119921" y="3924467"/>
              <a:ext cx="422400" cy="246643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8726184" y="5083677"/>
            <a:ext cx="935603" cy="693198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762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242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142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392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892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392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892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392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892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392"/>
                            </p:stCondLst>
                            <p:childTnLst>
                              <p:par>
                                <p:cTn id="7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/>
      <p:bldP spid="24" grpId="0"/>
      <p:bldP spid="35" grpId="0" animBg="1"/>
      <p:bldP spid="36" grpId="0" animBg="1"/>
      <p:bldP spid="37" grpId="0" animBg="1"/>
      <p:bldP spid="39" grpId="0" animBg="1"/>
      <p:bldP spid="40" grpId="0" animBg="1"/>
      <p:bldP spid="41" grpId="0" animBg="1"/>
      <p:bldP spid="4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椭圆 113"/>
          <p:cNvSpPr/>
          <p:nvPr/>
        </p:nvSpPr>
        <p:spPr>
          <a:xfrm>
            <a:off x="4013739" y="333450"/>
            <a:ext cx="1963322" cy="196332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grpSp>
        <p:nvGrpSpPr>
          <p:cNvPr id="2" name="组合 1"/>
          <p:cNvGrpSpPr/>
          <p:nvPr/>
        </p:nvGrpSpPr>
        <p:grpSpPr>
          <a:xfrm>
            <a:off x="4101791" y="765497"/>
            <a:ext cx="1787217" cy="1161421"/>
            <a:chOff x="736517" y="2781721"/>
            <a:chExt cx="1787217" cy="1161421"/>
          </a:xfrm>
        </p:grpSpPr>
        <p:sp>
          <p:nvSpPr>
            <p:cNvPr id="115" name="文本框 5"/>
            <p:cNvSpPr txBox="1"/>
            <p:nvPr/>
          </p:nvSpPr>
          <p:spPr>
            <a:xfrm>
              <a:off x="736517" y="2781721"/>
              <a:ext cx="178721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dirty="0" smtClean="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目录</a:t>
              </a:r>
              <a:endParaRPr lang="zh-CN" altLang="en-US" sz="5400" dirty="0">
                <a:solidFill>
                  <a:srgbClr val="0066CC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1" name="矩形 140"/>
            <p:cNvSpPr/>
            <p:nvPr/>
          </p:nvSpPr>
          <p:spPr>
            <a:xfrm>
              <a:off x="936501" y="3573810"/>
              <a:ext cx="138135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800" dirty="0">
                  <a:solidFill>
                    <a:srgbClr val="0066CC"/>
                  </a:solidFill>
                </a:rPr>
                <a:t>CONTENTS</a:t>
              </a:r>
              <a:endParaRPr lang="zh-CN" altLang="en-US" sz="1800" dirty="0">
                <a:solidFill>
                  <a:srgbClr val="0066CC"/>
                </a:solidFill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6736724" y="808449"/>
            <a:ext cx="802098" cy="802096"/>
            <a:chOff x="7414667" y="3750265"/>
            <a:chExt cx="871129" cy="871129"/>
          </a:xfrm>
        </p:grpSpPr>
        <p:sp>
          <p:nvSpPr>
            <p:cNvPr id="117" name="椭圆 116"/>
            <p:cNvSpPr/>
            <p:nvPr/>
          </p:nvSpPr>
          <p:spPr>
            <a:xfrm>
              <a:off x="7414667" y="3750265"/>
              <a:ext cx="871129" cy="8711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635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8" name="文本框 20"/>
            <p:cNvSpPr txBox="1"/>
            <p:nvPr/>
          </p:nvSpPr>
          <p:spPr>
            <a:xfrm>
              <a:off x="7468849" y="3843910"/>
              <a:ext cx="792991" cy="701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 smtClean="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01</a:t>
              </a:r>
              <a:endParaRPr lang="zh-CN" altLang="en-US" sz="3600" dirty="0">
                <a:solidFill>
                  <a:srgbClr val="0066CC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6759139" y="2843723"/>
            <a:ext cx="802098" cy="802096"/>
            <a:chOff x="7414667" y="3750264"/>
            <a:chExt cx="871129" cy="871129"/>
          </a:xfrm>
        </p:grpSpPr>
        <p:sp>
          <p:nvSpPr>
            <p:cNvPr id="120" name="椭圆 119"/>
            <p:cNvSpPr/>
            <p:nvPr/>
          </p:nvSpPr>
          <p:spPr>
            <a:xfrm>
              <a:off x="7414667" y="3750264"/>
              <a:ext cx="871129" cy="8711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635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1" name="文本框 23"/>
            <p:cNvSpPr txBox="1"/>
            <p:nvPr/>
          </p:nvSpPr>
          <p:spPr>
            <a:xfrm>
              <a:off x="7451426" y="3843910"/>
              <a:ext cx="792991" cy="701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60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dirty="0"/>
                <a:t>03</a:t>
              </a:r>
              <a:endParaRPr lang="zh-CN" altLang="en-US" dirty="0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759139" y="3851835"/>
            <a:ext cx="802098" cy="802096"/>
            <a:chOff x="7414667" y="3750264"/>
            <a:chExt cx="871129" cy="871129"/>
          </a:xfrm>
        </p:grpSpPr>
        <p:sp>
          <p:nvSpPr>
            <p:cNvPr id="123" name="椭圆 122"/>
            <p:cNvSpPr/>
            <p:nvPr/>
          </p:nvSpPr>
          <p:spPr>
            <a:xfrm>
              <a:off x="7414667" y="3750264"/>
              <a:ext cx="871129" cy="8711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635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4" name="文本框 29"/>
            <p:cNvSpPr txBox="1"/>
            <p:nvPr/>
          </p:nvSpPr>
          <p:spPr>
            <a:xfrm>
              <a:off x="7451426" y="3818460"/>
              <a:ext cx="792991" cy="701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60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dirty="0"/>
                <a:t>04</a:t>
              </a:r>
              <a:endParaRPr lang="zh-CN" altLang="en-US" dirty="0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6769149" y="1835611"/>
            <a:ext cx="802098" cy="802096"/>
            <a:chOff x="7414667" y="3750264"/>
            <a:chExt cx="871129" cy="871129"/>
          </a:xfrm>
        </p:grpSpPr>
        <p:sp>
          <p:nvSpPr>
            <p:cNvPr id="126" name="椭圆 125"/>
            <p:cNvSpPr/>
            <p:nvPr/>
          </p:nvSpPr>
          <p:spPr>
            <a:xfrm>
              <a:off x="7414667" y="3750264"/>
              <a:ext cx="871129" cy="8711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635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7" name="文本框 32"/>
            <p:cNvSpPr txBox="1"/>
            <p:nvPr/>
          </p:nvSpPr>
          <p:spPr>
            <a:xfrm>
              <a:off x="7451426" y="3820353"/>
              <a:ext cx="792991" cy="701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60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dirty="0"/>
                <a:t>02</a:t>
              </a:r>
              <a:endParaRPr lang="zh-CN" altLang="en-US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759139" y="4869954"/>
            <a:ext cx="802098" cy="802095"/>
            <a:chOff x="9136697" y="1907619"/>
            <a:chExt cx="802098" cy="802095"/>
          </a:xfrm>
        </p:grpSpPr>
        <p:sp>
          <p:nvSpPr>
            <p:cNvPr id="136" name="椭圆 135"/>
            <p:cNvSpPr/>
            <p:nvPr/>
          </p:nvSpPr>
          <p:spPr>
            <a:xfrm>
              <a:off x="9136697" y="1907619"/>
              <a:ext cx="802098" cy="802095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635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/>
            </a:p>
          </p:txBody>
        </p:sp>
        <p:sp>
          <p:nvSpPr>
            <p:cNvPr id="137" name="文本框 29"/>
            <p:cNvSpPr txBox="1"/>
            <p:nvPr/>
          </p:nvSpPr>
          <p:spPr>
            <a:xfrm>
              <a:off x="9174285" y="1991375"/>
              <a:ext cx="730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60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dirty="0"/>
                <a:t>05</a:t>
              </a:r>
              <a:endParaRPr lang="zh-CN" altLang="en-US" dirty="0"/>
            </a:p>
          </p:txBody>
        </p:sp>
      </p:grpSp>
      <p:sp>
        <p:nvSpPr>
          <p:cNvPr id="128" name="文本框 33"/>
          <p:cNvSpPr txBox="1"/>
          <p:nvPr/>
        </p:nvSpPr>
        <p:spPr>
          <a:xfrm>
            <a:off x="7584624" y="941898"/>
            <a:ext cx="24248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首页</a:t>
            </a:r>
            <a:endParaRPr lang="zh-CN" altLang="en-US" sz="22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489229" y="1967053"/>
            <a:ext cx="2790271" cy="656936"/>
            <a:chOff x="3600797" y="5013970"/>
            <a:chExt cx="2790271" cy="656936"/>
          </a:xfrm>
        </p:grpSpPr>
        <p:sp>
          <p:nvSpPr>
            <p:cNvPr id="129" name="文本框 34"/>
            <p:cNvSpPr txBox="1"/>
            <p:nvPr/>
          </p:nvSpPr>
          <p:spPr>
            <a:xfrm>
              <a:off x="3600797" y="5013970"/>
              <a:ext cx="269696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2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解决方案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3960837" y="5416990"/>
              <a:ext cx="243023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05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44" name="文本框 33"/>
          <p:cNvSpPr txBox="1"/>
          <p:nvPr/>
        </p:nvSpPr>
        <p:spPr>
          <a:xfrm>
            <a:off x="7273205" y="2997746"/>
            <a:ext cx="31445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案例展示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6" name="文本框 33"/>
          <p:cNvSpPr txBox="1"/>
          <p:nvPr/>
        </p:nvSpPr>
        <p:spPr>
          <a:xfrm>
            <a:off x="7592248" y="4005858"/>
            <a:ext cx="28759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关于我们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8" name="文本框 33"/>
          <p:cNvSpPr txBox="1"/>
          <p:nvPr/>
        </p:nvSpPr>
        <p:spPr>
          <a:xfrm>
            <a:off x="7417221" y="5013970"/>
            <a:ext cx="31445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加入奥昇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648469" y="1893338"/>
            <a:ext cx="4272760" cy="427276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1" name="椭圆 50"/>
          <p:cNvSpPr/>
          <p:nvPr/>
        </p:nvSpPr>
        <p:spPr>
          <a:xfrm>
            <a:off x="1005167" y="2262808"/>
            <a:ext cx="3575167" cy="3575167"/>
          </a:xfrm>
          <a:prstGeom prst="ellipse">
            <a:avLst/>
          </a:pr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533481" y="1504684"/>
            <a:ext cx="1152128" cy="115212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</p:spTree>
    <p:extLst>
      <p:ext uri="{BB962C8B-B14F-4D97-AF65-F5344CB8AC3E}">
        <p14:creationId xmlns:p14="http://schemas.microsoft.com/office/powerpoint/2010/main" val="2737889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500"/>
                            </p:stCondLst>
                            <p:childTnLst>
                              <p:par>
                                <p:cTn id="6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 animBg="1"/>
      <p:bldP spid="50" grpId="0" animBg="1"/>
      <p:bldP spid="51" grpId="0" animBg="1"/>
      <p:bldP spid="5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15231677" y="477466"/>
            <a:ext cx="4680520" cy="3168352"/>
            <a:chOff x="5303118" y="641161"/>
            <a:chExt cx="4680520" cy="3168352"/>
          </a:xfrm>
        </p:grpSpPr>
        <p:cxnSp>
          <p:nvCxnSpPr>
            <p:cNvPr id="51" name="直接连接符 50"/>
            <p:cNvCxnSpPr/>
            <p:nvPr/>
          </p:nvCxnSpPr>
          <p:spPr>
            <a:xfrm>
              <a:off x="5303118" y="641161"/>
              <a:ext cx="0" cy="3168352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ysDash"/>
            </a:ln>
            <a:effectLst/>
          </p:spPr>
        </p:cxnSp>
        <p:sp>
          <p:nvSpPr>
            <p:cNvPr id="52" name="Text Box 28"/>
            <p:cNvSpPr txBox="1">
              <a:spLocks noChangeArrowheads="1"/>
            </p:cNvSpPr>
            <p:nvPr/>
          </p:nvSpPr>
          <p:spPr bwMode="auto">
            <a:xfrm>
              <a:off x="5447134" y="1266647"/>
              <a:ext cx="4536504" cy="2031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5pPr>
              <a:lvl6pPr marL="25146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6pPr>
              <a:lvl7pPr marL="29718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7pPr>
              <a:lvl8pPr marL="34290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8pPr>
              <a:lvl9pPr marL="38862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zh-CN" sz="2800" dirty="0">
                  <a:latin typeface="微软雅黑" pitchFamily="34" charset="-122"/>
                  <a:ea typeface="微软雅黑" pitchFamily="34" charset="-122"/>
                </a:rPr>
                <a:t>前阶段概述</a:t>
              </a:r>
            </a:p>
            <a:p>
              <a:pPr>
                <a:lnSpc>
                  <a:spcPct val="150000"/>
                </a:lnSpc>
              </a:pPr>
              <a:r>
                <a:rPr lang="zh-CN" altLang="zh-CN" sz="2800" dirty="0" smtClean="0">
                  <a:latin typeface="微软雅黑" pitchFamily="34" charset="-122"/>
                  <a:ea typeface="微软雅黑" pitchFamily="34" charset="-122"/>
                </a:rPr>
                <a:t>各项</a:t>
              </a:r>
              <a:r>
                <a:rPr lang="zh-CN" altLang="zh-CN" sz="2800" dirty="0">
                  <a:latin typeface="微软雅黑" pitchFamily="34" charset="-122"/>
                  <a:ea typeface="微软雅黑" pitchFamily="34" charset="-122"/>
                </a:rPr>
                <a:t>计划完成情况</a:t>
              </a:r>
            </a:p>
            <a:p>
              <a:pPr>
                <a:lnSpc>
                  <a:spcPct val="150000"/>
                </a:lnSpc>
              </a:pPr>
              <a:r>
                <a:rPr lang="zh-CN" altLang="zh-CN" sz="2800" dirty="0" smtClean="0">
                  <a:latin typeface="微软雅黑" pitchFamily="34" charset="-122"/>
                  <a:ea typeface="微软雅黑" pitchFamily="34" charset="-122"/>
                </a:rPr>
                <a:t>与</a:t>
              </a:r>
              <a:r>
                <a:rPr lang="zh-CN" altLang="zh-CN" sz="2800" dirty="0">
                  <a:latin typeface="微软雅黑" pitchFamily="34" charset="-122"/>
                  <a:ea typeface="微软雅黑" pitchFamily="34" charset="-122"/>
                </a:rPr>
                <a:t>去年同期比较</a:t>
              </a:r>
            </a:p>
          </p:txBody>
        </p:sp>
      </p:grpSp>
      <p:pic>
        <p:nvPicPr>
          <p:cNvPr id="77" name="Picture 3" descr="C:\Documents and Settings\tdz\桌面\未标题-1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32414" y="2243212"/>
            <a:ext cx="2634931" cy="4642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4" name="组合 83"/>
          <p:cNvGrpSpPr/>
          <p:nvPr/>
        </p:nvGrpSpPr>
        <p:grpSpPr>
          <a:xfrm>
            <a:off x="3734803" y="1660594"/>
            <a:ext cx="802098" cy="802096"/>
            <a:chOff x="7414667" y="3750265"/>
            <a:chExt cx="871129" cy="871129"/>
          </a:xfrm>
        </p:grpSpPr>
        <p:sp>
          <p:nvSpPr>
            <p:cNvPr id="85" name="椭圆 84"/>
            <p:cNvSpPr/>
            <p:nvPr/>
          </p:nvSpPr>
          <p:spPr>
            <a:xfrm>
              <a:off x="7414667" y="3750265"/>
              <a:ext cx="871129" cy="8711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635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86" name="文本框 20"/>
            <p:cNvSpPr txBox="1"/>
            <p:nvPr/>
          </p:nvSpPr>
          <p:spPr>
            <a:xfrm>
              <a:off x="7468849" y="3843910"/>
              <a:ext cx="792991" cy="701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 smtClean="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01</a:t>
              </a:r>
              <a:endParaRPr lang="zh-CN" altLang="en-US" sz="3600" dirty="0">
                <a:solidFill>
                  <a:srgbClr val="0066CC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38" name="s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23" y="3936971"/>
            <a:ext cx="1835871" cy="489398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585" y="-4494"/>
            <a:ext cx="5172490" cy="68595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76461" y="2462690"/>
            <a:ext cx="554461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首页方面，遇到的问题用代码实现六边形不会。</a:t>
            </a:r>
            <a:endParaRPr lang="en-US" altLang="zh-CN" dirty="0" smtClean="0"/>
          </a:p>
          <a:p>
            <a:r>
              <a:rPr lang="zh-CN" altLang="en-US" dirty="0" smtClean="0"/>
              <a:t>经过老师的讲解自己也明白了。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291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4643E-7 7.40741E-7 L 1.00896 0.59051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441" y="2951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540000">
                                      <p:cBhvr>
                                        <p:cTn id="1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7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35" presetClass="path" presetSubtype="0" accel="12000" decel="1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0579E-7 2.96296E-6 L 0.21736 -0.00023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68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50"/>
                            </p:stCondLst>
                            <p:childTnLst>
                              <p:par>
                                <p:cTn id="26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750"/>
                            </p:stCondLst>
                            <p:childTnLst>
                              <p:par>
                                <p:cTn id="3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8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5262E-6 -4.44444E-6 L -0.78733 0.23102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366" y="11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508"/>
          <p:cNvSpPr>
            <a:spLocks/>
          </p:cNvSpPr>
          <p:nvPr/>
        </p:nvSpPr>
        <p:spPr bwMode="auto">
          <a:xfrm>
            <a:off x="6549939" y="1674859"/>
            <a:ext cx="85725" cy="8572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0 h 54"/>
              <a:gd name="T4" fmla="*/ 0 w 54"/>
              <a:gd name="T5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4" h="54">
                <a:moveTo>
                  <a:pt x="0" y="54"/>
                </a:moveTo>
                <a:lnTo>
                  <a:pt x="54" y="0"/>
                </a:lnTo>
                <a:lnTo>
                  <a:pt x="0" y="54"/>
                </a:lnTo>
                <a:close/>
              </a:path>
            </a:pathLst>
          </a:custGeom>
          <a:solidFill>
            <a:srgbClr val="D40F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Line 509"/>
          <p:cNvSpPr>
            <a:spLocks noChangeShapeType="1"/>
          </p:cNvSpPr>
          <p:nvPr/>
        </p:nvSpPr>
        <p:spPr bwMode="auto">
          <a:xfrm flipV="1">
            <a:off x="6549939" y="1674859"/>
            <a:ext cx="85725" cy="85725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Line 510"/>
          <p:cNvSpPr>
            <a:spLocks noChangeShapeType="1"/>
          </p:cNvSpPr>
          <p:nvPr/>
        </p:nvSpPr>
        <p:spPr bwMode="auto">
          <a:xfrm>
            <a:off x="6549939" y="158913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Line 511"/>
          <p:cNvSpPr>
            <a:spLocks noChangeShapeType="1"/>
          </p:cNvSpPr>
          <p:nvPr/>
        </p:nvSpPr>
        <p:spPr bwMode="auto">
          <a:xfrm>
            <a:off x="6549939" y="158913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8209309" y="261442"/>
            <a:ext cx="3087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LOGO     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中国机械设备有限公司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6549939" y="1413570"/>
            <a:ext cx="3996835" cy="523220"/>
            <a:chOff x="6549939" y="1413570"/>
            <a:chExt cx="3996835" cy="523220"/>
          </a:xfrm>
        </p:grpSpPr>
        <p:sp>
          <p:nvSpPr>
            <p:cNvPr id="29" name="Freeform 512"/>
            <p:cNvSpPr>
              <a:spLocks/>
            </p:cNvSpPr>
            <p:nvPr/>
          </p:nvSpPr>
          <p:spPr bwMode="auto">
            <a:xfrm>
              <a:off x="6549939" y="1508171"/>
              <a:ext cx="168275" cy="333375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rgbClr val="0066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3399FF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769149" y="1413570"/>
              <a:ext cx="37776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0066CC"/>
                  </a:solidFill>
                  <a:latin typeface="微软雅黑" pitchFamily="34" charset="-122"/>
                  <a:ea typeface="微软雅黑" pitchFamily="34" charset="-122"/>
                </a:rPr>
                <a:t>首页调用</a:t>
              </a:r>
              <a:endParaRPr lang="zh-CN" altLang="zh-CN" sz="2800" dirty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22525" y="2373446"/>
            <a:ext cx="8388692" cy="4094383"/>
            <a:chOff x="522525" y="2373446"/>
            <a:chExt cx="8388692" cy="4094383"/>
          </a:xfrm>
        </p:grpSpPr>
        <p:sp>
          <p:nvSpPr>
            <p:cNvPr id="116" name="椭圆 115"/>
            <p:cNvSpPr/>
            <p:nvPr/>
          </p:nvSpPr>
          <p:spPr>
            <a:xfrm>
              <a:off x="522525" y="3698720"/>
              <a:ext cx="1963322" cy="196332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95" name="椭圆 94"/>
            <p:cNvSpPr/>
            <p:nvPr/>
          </p:nvSpPr>
          <p:spPr>
            <a:xfrm>
              <a:off x="5158597" y="4727144"/>
              <a:ext cx="1622005" cy="1623284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5158638" y="4725938"/>
              <a:ext cx="1647689" cy="1741891"/>
            </a:xfrm>
            <a:prstGeom prst="ellipse">
              <a:avLst/>
            </a:prstGeom>
            <a:gradFill flip="none" rotWithShape="1">
              <a:gsLst>
                <a:gs pos="33000">
                  <a:sysClr val="window" lastClr="FFFFFF">
                    <a:lumMod val="75000"/>
                    <a:shade val="30000"/>
                    <a:satMod val="115000"/>
                  </a:sysClr>
                </a:gs>
                <a:gs pos="100000">
                  <a:sysClr val="window" lastClr="FFFFFF"/>
                </a:gs>
                <a:gs pos="82000">
                  <a:sysClr val="window" lastClr="FFFFFF">
                    <a:lumMod val="75000"/>
                    <a:shade val="100000"/>
                    <a:satMod val="115000"/>
                    <a:alpha val="0"/>
                  </a:sys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97" name="椭圆 96"/>
            <p:cNvSpPr/>
            <p:nvPr/>
          </p:nvSpPr>
          <p:spPr>
            <a:xfrm>
              <a:off x="2905955" y="2373446"/>
              <a:ext cx="2705473" cy="270547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6969921" y="4302455"/>
              <a:ext cx="1920055" cy="1920054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99" name="椭圆 98"/>
            <p:cNvSpPr/>
            <p:nvPr/>
          </p:nvSpPr>
          <p:spPr>
            <a:xfrm>
              <a:off x="3187961" y="2571937"/>
              <a:ext cx="2470961" cy="2612233"/>
            </a:xfrm>
            <a:prstGeom prst="ellipse">
              <a:avLst/>
            </a:prstGeom>
            <a:gradFill flip="none" rotWithShape="1">
              <a:gsLst>
                <a:gs pos="33000">
                  <a:sysClr val="window" lastClr="FFFFFF">
                    <a:lumMod val="75000"/>
                    <a:shade val="30000"/>
                    <a:satMod val="115000"/>
                  </a:sysClr>
                </a:gs>
                <a:gs pos="100000">
                  <a:sysClr val="window" lastClr="FFFFFF"/>
                </a:gs>
                <a:gs pos="82000">
                  <a:sysClr val="window" lastClr="FFFFFF">
                    <a:lumMod val="75000"/>
                    <a:shade val="100000"/>
                    <a:satMod val="115000"/>
                    <a:alpha val="0"/>
                  </a:sys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00" name="矩形 4"/>
            <p:cNvSpPr/>
            <p:nvPr/>
          </p:nvSpPr>
          <p:spPr>
            <a:xfrm rot="20235757">
              <a:off x="632734" y="3018261"/>
              <a:ext cx="4906010" cy="2395444"/>
            </a:xfrm>
            <a:custGeom>
              <a:avLst/>
              <a:gdLst/>
              <a:ahLst/>
              <a:cxnLst/>
              <a:rect l="l" t="t" r="r" b="b"/>
              <a:pathLst>
                <a:path w="6636810" h="3240537">
                  <a:moveTo>
                    <a:pt x="5995706" y="329447"/>
                  </a:moveTo>
                  <a:cubicBezTo>
                    <a:pt x="6708608" y="870225"/>
                    <a:pt x="6848141" y="1886532"/>
                    <a:pt x="6307363" y="2599433"/>
                  </a:cubicBezTo>
                  <a:cubicBezTo>
                    <a:pt x="5766586" y="3312335"/>
                    <a:pt x="4750279" y="3451868"/>
                    <a:pt x="4037377" y="2911090"/>
                  </a:cubicBezTo>
                  <a:cubicBezTo>
                    <a:pt x="3834697" y="2757346"/>
                    <a:pt x="3678362" y="2565165"/>
                    <a:pt x="3572521" y="2351592"/>
                  </a:cubicBezTo>
                  <a:cubicBezTo>
                    <a:pt x="3382613" y="2221161"/>
                    <a:pt x="3125137" y="2125355"/>
                    <a:pt x="2835026" y="2089472"/>
                  </a:cubicBezTo>
                  <a:cubicBezTo>
                    <a:pt x="2470925" y="2044438"/>
                    <a:pt x="2133683" y="2103468"/>
                    <a:pt x="1902855" y="2234479"/>
                  </a:cubicBezTo>
                  <a:cubicBezTo>
                    <a:pt x="1508230" y="2603881"/>
                    <a:pt x="893457" y="2645913"/>
                    <a:pt x="448097" y="2308081"/>
                  </a:cubicBezTo>
                  <a:cubicBezTo>
                    <a:pt x="-50183" y="1930106"/>
                    <a:pt x="-147709" y="1219762"/>
                    <a:pt x="230265" y="721482"/>
                  </a:cubicBezTo>
                  <a:cubicBezTo>
                    <a:pt x="608240" y="223202"/>
                    <a:pt x="1318584" y="125676"/>
                    <a:pt x="1816864" y="503651"/>
                  </a:cubicBezTo>
                  <a:cubicBezTo>
                    <a:pt x="1922519" y="583796"/>
                    <a:pt x="2010155" y="678885"/>
                    <a:pt x="2077971" y="784443"/>
                  </a:cubicBezTo>
                  <a:cubicBezTo>
                    <a:pt x="2289760" y="902821"/>
                    <a:pt x="2577725" y="972444"/>
                    <a:pt x="2893769" y="967396"/>
                  </a:cubicBezTo>
                  <a:cubicBezTo>
                    <a:pt x="3168575" y="963007"/>
                    <a:pt x="3420358" y="902868"/>
                    <a:pt x="3617906" y="804590"/>
                  </a:cubicBezTo>
                  <a:cubicBezTo>
                    <a:pt x="3649441" y="748230"/>
                    <a:pt x="3685719" y="693837"/>
                    <a:pt x="3725720" y="641104"/>
                  </a:cubicBezTo>
                  <a:cubicBezTo>
                    <a:pt x="4266498" y="-71797"/>
                    <a:pt x="5282805" y="-211331"/>
                    <a:pt x="5995706" y="32944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6E6E6"/>
                </a:gs>
                <a:gs pos="100000">
                  <a:sysClr val="window" lastClr="FFFFFF"/>
                </a:gs>
              </a:gsLst>
              <a:path path="circle">
                <a:fillToRect r="100000" b="100000"/>
              </a:path>
              <a:tileRect l="-100000" t="-100000"/>
            </a:gradFill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01" name="椭圆 100"/>
            <p:cNvSpPr/>
            <p:nvPr/>
          </p:nvSpPr>
          <p:spPr>
            <a:xfrm>
              <a:off x="3066028" y="2525792"/>
              <a:ext cx="2371480" cy="2398883"/>
            </a:xfrm>
            <a:prstGeom prst="ellipse">
              <a:avLst/>
            </a:prstGeom>
            <a:gradFill flip="none" rotWithShape="1">
              <a:gsLst>
                <a:gs pos="33000">
                  <a:sysClr val="window" lastClr="FFFFFF">
                    <a:lumMod val="75000"/>
                    <a:shade val="30000"/>
                    <a:satMod val="115000"/>
                  </a:sysClr>
                </a:gs>
                <a:gs pos="100000">
                  <a:sysClr val="window" lastClr="FFFFFF"/>
                </a:gs>
                <a:gs pos="82000">
                  <a:sysClr val="window" lastClr="FFFFFF">
                    <a:lumMod val="75000"/>
                    <a:shade val="100000"/>
                    <a:satMod val="115000"/>
                    <a:alpha val="0"/>
                  </a:sys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02" name="矩形 4"/>
            <p:cNvSpPr/>
            <p:nvPr/>
          </p:nvSpPr>
          <p:spPr>
            <a:xfrm rot="13415964">
              <a:off x="2927769" y="3437583"/>
              <a:ext cx="4222988" cy="2061947"/>
            </a:xfrm>
            <a:custGeom>
              <a:avLst/>
              <a:gdLst/>
              <a:ahLst/>
              <a:cxnLst/>
              <a:rect l="l" t="t" r="r" b="b"/>
              <a:pathLst>
                <a:path w="6636810" h="3240537">
                  <a:moveTo>
                    <a:pt x="5995706" y="329447"/>
                  </a:moveTo>
                  <a:cubicBezTo>
                    <a:pt x="6708608" y="870225"/>
                    <a:pt x="6848141" y="1886532"/>
                    <a:pt x="6307363" y="2599433"/>
                  </a:cubicBezTo>
                  <a:cubicBezTo>
                    <a:pt x="5766586" y="3312335"/>
                    <a:pt x="4750279" y="3451868"/>
                    <a:pt x="4037377" y="2911090"/>
                  </a:cubicBezTo>
                  <a:cubicBezTo>
                    <a:pt x="3834697" y="2757346"/>
                    <a:pt x="3678362" y="2565165"/>
                    <a:pt x="3572521" y="2351592"/>
                  </a:cubicBezTo>
                  <a:cubicBezTo>
                    <a:pt x="3382613" y="2221161"/>
                    <a:pt x="3125137" y="2125355"/>
                    <a:pt x="2835026" y="2089472"/>
                  </a:cubicBezTo>
                  <a:cubicBezTo>
                    <a:pt x="2470925" y="2044438"/>
                    <a:pt x="2133683" y="2103468"/>
                    <a:pt x="1902855" y="2234479"/>
                  </a:cubicBezTo>
                  <a:cubicBezTo>
                    <a:pt x="1508230" y="2603881"/>
                    <a:pt x="893457" y="2645913"/>
                    <a:pt x="448097" y="2308081"/>
                  </a:cubicBezTo>
                  <a:cubicBezTo>
                    <a:pt x="-50183" y="1930106"/>
                    <a:pt x="-147709" y="1219762"/>
                    <a:pt x="230265" y="721482"/>
                  </a:cubicBezTo>
                  <a:cubicBezTo>
                    <a:pt x="608240" y="223202"/>
                    <a:pt x="1318584" y="125676"/>
                    <a:pt x="1816864" y="503651"/>
                  </a:cubicBezTo>
                  <a:cubicBezTo>
                    <a:pt x="1922519" y="583796"/>
                    <a:pt x="2010155" y="678885"/>
                    <a:pt x="2077971" y="784443"/>
                  </a:cubicBezTo>
                  <a:cubicBezTo>
                    <a:pt x="2289760" y="902821"/>
                    <a:pt x="2577725" y="972444"/>
                    <a:pt x="2893769" y="967396"/>
                  </a:cubicBezTo>
                  <a:cubicBezTo>
                    <a:pt x="3168575" y="963007"/>
                    <a:pt x="3420358" y="902868"/>
                    <a:pt x="3617906" y="804590"/>
                  </a:cubicBezTo>
                  <a:cubicBezTo>
                    <a:pt x="3649441" y="748230"/>
                    <a:pt x="3685719" y="693837"/>
                    <a:pt x="3725720" y="641104"/>
                  </a:cubicBezTo>
                  <a:cubicBezTo>
                    <a:pt x="4266498" y="-71797"/>
                    <a:pt x="5282805" y="-211331"/>
                    <a:pt x="5995706" y="32944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6E6E6"/>
                </a:gs>
                <a:gs pos="100000">
                  <a:sysClr val="window" lastClr="FFFFFF"/>
                </a:gs>
              </a:gsLst>
              <a:path path="circle">
                <a:fillToRect r="100000" b="100000"/>
              </a:path>
              <a:tileRect l="-100000" t="-100000"/>
            </a:gradFill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kern="0" dirty="0" smtClean="0">
                  <a:solidFill>
                    <a:sysClr val="window" lastClr="FFFFFF"/>
                  </a:solidFill>
                  <a:latin typeface="Calibri"/>
                </a:rPr>
                <a:t>查询</a:t>
              </a:r>
              <a:endParaRPr lang="en-US" kern="0" dirty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03" name="椭圆 102"/>
            <p:cNvSpPr/>
            <p:nvPr/>
          </p:nvSpPr>
          <p:spPr>
            <a:xfrm>
              <a:off x="5200785" y="4810044"/>
              <a:ext cx="1497919" cy="1455207"/>
            </a:xfrm>
            <a:prstGeom prst="ellipse">
              <a:avLst/>
            </a:prstGeom>
            <a:gradFill flip="none" rotWithShape="1">
              <a:gsLst>
                <a:gs pos="33000">
                  <a:sysClr val="window" lastClr="FFFFFF">
                    <a:lumMod val="75000"/>
                    <a:shade val="30000"/>
                    <a:satMod val="115000"/>
                  </a:sysClr>
                </a:gs>
                <a:gs pos="100000">
                  <a:sysClr val="window" lastClr="FFFFFF"/>
                </a:gs>
                <a:gs pos="82000">
                  <a:sysClr val="window" lastClr="FFFFFF">
                    <a:lumMod val="75000"/>
                    <a:shade val="100000"/>
                    <a:satMod val="115000"/>
                    <a:alpha val="0"/>
                  </a:sys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04" name="椭圆 103"/>
            <p:cNvSpPr/>
            <p:nvPr/>
          </p:nvSpPr>
          <p:spPr>
            <a:xfrm>
              <a:off x="6925888" y="4377640"/>
              <a:ext cx="1985329" cy="1953257"/>
            </a:xfrm>
            <a:prstGeom prst="ellipse">
              <a:avLst/>
            </a:prstGeom>
            <a:gradFill flip="none" rotWithShape="1">
              <a:gsLst>
                <a:gs pos="33000">
                  <a:sysClr val="window" lastClr="FFFFFF">
                    <a:lumMod val="75000"/>
                    <a:shade val="30000"/>
                    <a:satMod val="115000"/>
                  </a:sysClr>
                </a:gs>
                <a:gs pos="100000">
                  <a:sysClr val="window" lastClr="FFFFFF"/>
                </a:gs>
                <a:gs pos="82000">
                  <a:sysClr val="window" lastClr="FFFFFF">
                    <a:lumMod val="75000"/>
                    <a:shade val="100000"/>
                    <a:satMod val="115000"/>
                    <a:alpha val="0"/>
                  </a:sysClr>
                </a:gs>
              </a:gsLst>
              <a:path path="circl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05" name="矩形 4"/>
            <p:cNvSpPr/>
            <p:nvPr/>
          </p:nvSpPr>
          <p:spPr>
            <a:xfrm rot="20885534">
              <a:off x="5350475" y="4594109"/>
              <a:ext cx="3426933" cy="1673172"/>
            </a:xfrm>
            <a:custGeom>
              <a:avLst/>
              <a:gdLst/>
              <a:ahLst/>
              <a:cxnLst/>
              <a:rect l="l" t="t" r="r" b="b"/>
              <a:pathLst>
                <a:path w="6636810" h="3240537">
                  <a:moveTo>
                    <a:pt x="5995706" y="329447"/>
                  </a:moveTo>
                  <a:cubicBezTo>
                    <a:pt x="6708608" y="870225"/>
                    <a:pt x="6848141" y="1886532"/>
                    <a:pt x="6307363" y="2599433"/>
                  </a:cubicBezTo>
                  <a:cubicBezTo>
                    <a:pt x="5766586" y="3312335"/>
                    <a:pt x="4750279" y="3451868"/>
                    <a:pt x="4037377" y="2911090"/>
                  </a:cubicBezTo>
                  <a:cubicBezTo>
                    <a:pt x="3834697" y="2757346"/>
                    <a:pt x="3678362" y="2565165"/>
                    <a:pt x="3572521" y="2351592"/>
                  </a:cubicBezTo>
                  <a:cubicBezTo>
                    <a:pt x="3382613" y="2221161"/>
                    <a:pt x="3125137" y="2125355"/>
                    <a:pt x="2835026" y="2089472"/>
                  </a:cubicBezTo>
                  <a:cubicBezTo>
                    <a:pt x="2470925" y="2044438"/>
                    <a:pt x="2133683" y="2103468"/>
                    <a:pt x="1902855" y="2234479"/>
                  </a:cubicBezTo>
                  <a:cubicBezTo>
                    <a:pt x="1508230" y="2603881"/>
                    <a:pt x="893457" y="2645913"/>
                    <a:pt x="448097" y="2308081"/>
                  </a:cubicBezTo>
                  <a:cubicBezTo>
                    <a:pt x="-50183" y="1930106"/>
                    <a:pt x="-147709" y="1219762"/>
                    <a:pt x="230265" y="721482"/>
                  </a:cubicBezTo>
                  <a:cubicBezTo>
                    <a:pt x="608240" y="223202"/>
                    <a:pt x="1318584" y="125676"/>
                    <a:pt x="1816864" y="503651"/>
                  </a:cubicBezTo>
                  <a:cubicBezTo>
                    <a:pt x="1922519" y="583796"/>
                    <a:pt x="2010155" y="678885"/>
                    <a:pt x="2077971" y="784443"/>
                  </a:cubicBezTo>
                  <a:cubicBezTo>
                    <a:pt x="2289760" y="902821"/>
                    <a:pt x="2577725" y="972444"/>
                    <a:pt x="2893769" y="967396"/>
                  </a:cubicBezTo>
                  <a:cubicBezTo>
                    <a:pt x="3168575" y="963007"/>
                    <a:pt x="3420358" y="902868"/>
                    <a:pt x="3617906" y="804590"/>
                  </a:cubicBezTo>
                  <a:cubicBezTo>
                    <a:pt x="3649441" y="748230"/>
                    <a:pt x="3685719" y="693837"/>
                    <a:pt x="3725720" y="641104"/>
                  </a:cubicBezTo>
                  <a:cubicBezTo>
                    <a:pt x="4266498" y="-71797"/>
                    <a:pt x="5282805" y="-211331"/>
                    <a:pt x="5995706" y="32944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6E6E6"/>
                </a:gs>
                <a:gs pos="100000">
                  <a:sysClr val="window" lastClr="FFFFFF"/>
                </a:gs>
              </a:gsLst>
              <a:lin ang="13500000" scaled="1"/>
              <a:tileRect/>
            </a:gradFill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</p:grpSp>
      <p:sp>
        <p:nvSpPr>
          <p:cNvPr id="118" name="TextBox 117"/>
          <p:cNvSpPr txBox="1"/>
          <p:nvPr/>
        </p:nvSpPr>
        <p:spPr>
          <a:xfrm>
            <a:off x="6673838" y="1989634"/>
            <a:ext cx="434378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ts val="3000"/>
              </a:lnSpc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查询表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infoclass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当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ID=14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得到一条数据</a:t>
            </a:r>
            <a:endParaRPr lang="en-US" altLang="zh-CN" sz="16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ts val="3000"/>
              </a:lnSpc>
            </a:pP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&lt;?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php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$row=$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dosql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-&gt;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getone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("SELECT * FROM `#@__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infoclass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` WHERE id=14</a:t>
            </a: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");</a:t>
            </a:r>
          </a:p>
          <a:p>
            <a:pPr>
              <a:lnSpc>
                <a:spcPts val="3000"/>
              </a:lnSpc>
            </a:pP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&lt;!-- 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调用链接 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--&gt;</a:t>
            </a:r>
          </a:p>
          <a:p>
            <a:pPr>
              <a:lnSpc>
                <a:spcPts val="3000"/>
              </a:lnSpc>
            </a:pP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 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href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="&lt;?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php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echo $row['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linkurl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']; ?&gt;"&gt;</a:t>
            </a:r>
          </a:p>
          <a:p>
            <a:pPr>
              <a:lnSpc>
                <a:spcPts val="3000"/>
              </a:lnSpc>
            </a:pP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&lt;!-- 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调用描述 </a:t>
            </a: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--&gt;</a:t>
            </a:r>
          </a:p>
          <a:p>
            <a:pPr>
              <a:lnSpc>
                <a:spcPts val="3000"/>
              </a:lnSpc>
            </a:pP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&lt;?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php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echo $row['description']; ?&gt;&lt;/a&gt;</a:t>
            </a:r>
          </a:p>
          <a:p>
            <a:pPr>
              <a:lnSpc>
                <a:spcPts val="3000"/>
              </a:lnSpc>
            </a:pP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			?&gt;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1" name="文本框 5"/>
          <p:cNvSpPr txBox="1"/>
          <p:nvPr/>
        </p:nvSpPr>
        <p:spPr>
          <a:xfrm>
            <a:off x="757655" y="4234076"/>
            <a:ext cx="1512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4000" dirty="0">
              <a:solidFill>
                <a:srgbClr val="0066CC"/>
              </a:solidFill>
              <a:effectLst>
                <a:innerShdw blurRad="63500" dist="38100" dir="13500000">
                  <a:prstClr val="black">
                    <a:alpha val="50000"/>
                  </a:prstClr>
                </a:inn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150143" y="5026164"/>
            <a:ext cx="1512640" cy="867341"/>
            <a:chOff x="5150143" y="5026164"/>
            <a:chExt cx="1512640" cy="867341"/>
          </a:xfrm>
        </p:grpSpPr>
        <p:sp>
          <p:nvSpPr>
            <p:cNvPr id="121" name="文本框 5"/>
            <p:cNvSpPr txBox="1"/>
            <p:nvPr/>
          </p:nvSpPr>
          <p:spPr>
            <a:xfrm>
              <a:off x="5150143" y="5026164"/>
              <a:ext cx="15126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zh-CN" dirty="0" smtClean="0"/>
                <a:t> </a:t>
              </a:r>
              <a:endParaRPr lang="zh-CN" altLang="en-US" dirty="0"/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5404463" y="5585728"/>
              <a:ext cx="11526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4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algn="ctr">
                <a:lnSpc>
                  <a:spcPct val="100000"/>
                </a:lnSpc>
              </a:pPr>
              <a:endParaRPr lang="en-US" alt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203340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16421" y="490240"/>
            <a:ext cx="2662589" cy="646331"/>
            <a:chOff x="216421" y="490240"/>
            <a:chExt cx="2662589" cy="646331"/>
          </a:xfrm>
        </p:grpSpPr>
        <p:sp>
          <p:nvSpPr>
            <p:cNvPr id="35" name="Freeform 514"/>
            <p:cNvSpPr>
              <a:spLocks noEditPoints="1"/>
            </p:cNvSpPr>
            <p:nvPr/>
          </p:nvSpPr>
          <p:spPr bwMode="auto">
            <a:xfrm>
              <a:off x="2520677" y="621482"/>
              <a:ext cx="358333" cy="360040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08 w 288"/>
                <a:gd name="T11" fmla="*/ 148 h 289"/>
                <a:gd name="T12" fmla="*/ 117 w 288"/>
                <a:gd name="T13" fmla="*/ 239 h 289"/>
                <a:gd name="T14" fmla="*/ 114 w 288"/>
                <a:gd name="T15" fmla="*/ 240 h 289"/>
                <a:gd name="T16" fmla="*/ 111 w 288"/>
                <a:gd name="T17" fmla="*/ 239 h 289"/>
                <a:gd name="T18" fmla="*/ 111 w 288"/>
                <a:gd name="T19" fmla="*/ 239 h 289"/>
                <a:gd name="T20" fmla="*/ 110 w 288"/>
                <a:gd name="T21" fmla="*/ 236 h 289"/>
                <a:gd name="T22" fmla="*/ 110 w 288"/>
                <a:gd name="T23" fmla="*/ 192 h 289"/>
                <a:gd name="T24" fmla="*/ 111 w 288"/>
                <a:gd name="T25" fmla="*/ 189 h 289"/>
                <a:gd name="T26" fmla="*/ 155 w 288"/>
                <a:gd name="T27" fmla="*/ 145 h 289"/>
                <a:gd name="T28" fmla="*/ 111 w 288"/>
                <a:gd name="T29" fmla="*/ 101 h 289"/>
                <a:gd name="T30" fmla="*/ 110 w 288"/>
                <a:gd name="T31" fmla="*/ 98 h 289"/>
                <a:gd name="T32" fmla="*/ 110 w 288"/>
                <a:gd name="T33" fmla="*/ 54 h 289"/>
                <a:gd name="T34" fmla="*/ 111 w 288"/>
                <a:gd name="T35" fmla="*/ 51 h 289"/>
                <a:gd name="T36" fmla="*/ 111 w 288"/>
                <a:gd name="T37" fmla="*/ 51 h 289"/>
                <a:gd name="T38" fmla="*/ 117 w 288"/>
                <a:gd name="T39" fmla="*/ 51 h 289"/>
                <a:gd name="T40" fmla="*/ 208 w 288"/>
                <a:gd name="T41" fmla="*/ 142 h 289"/>
                <a:gd name="T42" fmla="*/ 209 w 288"/>
                <a:gd name="T43" fmla="*/ 145 h 289"/>
                <a:gd name="T44" fmla="*/ 208 w 288"/>
                <a:gd name="T45" fmla="*/ 14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08" y="148"/>
                  </a:moveTo>
                  <a:cubicBezTo>
                    <a:pt x="117" y="239"/>
                    <a:pt x="117" y="239"/>
                    <a:pt x="117" y="239"/>
                  </a:cubicBezTo>
                  <a:cubicBezTo>
                    <a:pt x="116" y="240"/>
                    <a:pt x="115" y="240"/>
                    <a:pt x="114" y="240"/>
                  </a:cubicBezTo>
                  <a:cubicBezTo>
                    <a:pt x="113" y="240"/>
                    <a:pt x="112" y="240"/>
                    <a:pt x="111" y="239"/>
                  </a:cubicBezTo>
                  <a:cubicBezTo>
                    <a:pt x="111" y="239"/>
                    <a:pt x="111" y="239"/>
                    <a:pt x="111" y="239"/>
                  </a:cubicBezTo>
                  <a:cubicBezTo>
                    <a:pt x="110" y="238"/>
                    <a:pt x="110" y="237"/>
                    <a:pt x="110" y="236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10" y="191"/>
                    <a:pt x="110" y="190"/>
                    <a:pt x="111" y="189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0" y="100"/>
                    <a:pt x="110" y="99"/>
                    <a:pt x="110" y="98"/>
                  </a:cubicBezTo>
                  <a:cubicBezTo>
                    <a:pt x="110" y="54"/>
                    <a:pt x="110" y="54"/>
                    <a:pt x="110" y="54"/>
                  </a:cubicBezTo>
                  <a:cubicBezTo>
                    <a:pt x="110" y="53"/>
                    <a:pt x="110" y="52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3" y="49"/>
                    <a:pt x="115" y="49"/>
                    <a:pt x="117" y="5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9" y="143"/>
                    <a:pt x="209" y="144"/>
                    <a:pt x="209" y="145"/>
                  </a:cubicBezTo>
                  <a:cubicBezTo>
                    <a:pt x="209" y="146"/>
                    <a:pt x="209" y="147"/>
                    <a:pt x="208" y="148"/>
                  </a:cubicBezTo>
                  <a:close/>
                </a:path>
              </a:pathLst>
            </a:custGeom>
            <a:solidFill>
              <a:srgbClr val="0066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16421" y="490240"/>
              <a:ext cx="25531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5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3600" dirty="0" err="1" smtClean="0">
                  <a:solidFill>
                    <a:srgbClr val="0066CC"/>
                  </a:solidFill>
                </a:rPr>
                <a:t>sql</a:t>
              </a:r>
              <a:endParaRPr lang="zh-CN" altLang="zh-CN" sz="3600" dirty="0">
                <a:solidFill>
                  <a:srgbClr val="0066CC"/>
                </a:solidFill>
              </a:endParaRPr>
            </a:p>
          </p:txBody>
        </p:sp>
      </p:grpSp>
      <p:cxnSp>
        <p:nvCxnSpPr>
          <p:cNvPr id="75" name="直接连接符 74"/>
          <p:cNvCxnSpPr/>
          <p:nvPr/>
        </p:nvCxnSpPr>
        <p:spPr>
          <a:xfrm>
            <a:off x="-167006" y="4061485"/>
            <a:ext cx="12487343" cy="0"/>
          </a:xfrm>
          <a:prstGeom prst="line">
            <a:avLst/>
          </a:prstGeom>
          <a:ln w="25400">
            <a:solidFill>
              <a:schemeClr val="bg1"/>
            </a:solidFill>
            <a:tailEnd type="oval" w="lg" len="lg"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915283" y="3717826"/>
            <a:ext cx="829744" cy="718939"/>
            <a:chOff x="915283" y="3589354"/>
            <a:chExt cx="1089794" cy="944262"/>
          </a:xfrm>
        </p:grpSpPr>
        <p:sp>
          <p:nvSpPr>
            <p:cNvPr id="21" name="泪滴形 20"/>
            <p:cNvSpPr/>
            <p:nvPr/>
          </p:nvSpPr>
          <p:spPr>
            <a:xfrm rot="8100000">
              <a:off x="988049" y="3589354"/>
              <a:ext cx="944262" cy="944262"/>
            </a:xfrm>
            <a:prstGeom prst="teardrop">
              <a:avLst>
                <a:gd name="adj" fmla="val 109259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6" name="文本框 5"/>
            <p:cNvSpPr txBox="1"/>
            <p:nvPr/>
          </p:nvSpPr>
          <p:spPr>
            <a:xfrm>
              <a:off x="915283" y="3832225"/>
              <a:ext cx="1089794" cy="485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>
                  <a:solidFill>
                    <a:srgbClr val="FF0000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800" dirty="0" smtClean="0">
                  <a:solidFill>
                    <a:srgbClr val="0066CC"/>
                  </a:solidFill>
                </a:rPr>
                <a:t>01</a:t>
              </a:r>
              <a:endParaRPr lang="zh-CN" altLang="zh-CN" sz="1800" dirty="0">
                <a:solidFill>
                  <a:srgbClr val="0066CC"/>
                </a:solidFill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2601171" y="2390529"/>
            <a:ext cx="19865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rPr>
              <a:t>查询语句的两种方法</a:t>
            </a:r>
            <a:endParaRPr lang="zh-CN" altLang="en-US" sz="1400" dirty="0">
              <a:solidFill>
                <a:srgbClr val="0066CC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4587691" y="4947622"/>
            <a:ext cx="144016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 smtClean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rPr>
              <a:t>公司转型</a:t>
            </a:r>
            <a:endParaRPr lang="en-US" altLang="zh-CN" sz="1100" dirty="0" smtClean="0">
              <a:solidFill>
                <a:srgbClr val="0066CC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 smtClean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rPr>
              <a:t>单击此处添加你的</a:t>
            </a:r>
            <a:endParaRPr lang="en-US" altLang="zh-CN" sz="1100" dirty="0" smtClean="0">
              <a:solidFill>
                <a:srgbClr val="0066CC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 smtClean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rPr>
              <a:t>正文详细内容</a:t>
            </a:r>
            <a:endParaRPr lang="zh-CN" altLang="en-US" sz="1100" dirty="0">
              <a:solidFill>
                <a:srgbClr val="0066CC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265093" y="2349674"/>
            <a:ext cx="1584176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 smtClean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rPr>
              <a:t>函数 方法</a:t>
            </a:r>
            <a:endParaRPr lang="zh-CN" altLang="en-US" sz="1100" dirty="0">
              <a:solidFill>
                <a:srgbClr val="0066CC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694667" y="3717826"/>
            <a:ext cx="829744" cy="718939"/>
            <a:chOff x="2694667" y="3717826"/>
            <a:chExt cx="829744" cy="718939"/>
          </a:xfrm>
        </p:grpSpPr>
        <p:sp>
          <p:nvSpPr>
            <p:cNvPr id="97" name="泪滴形 96"/>
            <p:cNvSpPr/>
            <p:nvPr/>
          </p:nvSpPr>
          <p:spPr>
            <a:xfrm rot="-2700000">
              <a:off x="2750069" y="3717826"/>
              <a:ext cx="718939" cy="718939"/>
            </a:xfrm>
            <a:prstGeom prst="teardrop">
              <a:avLst>
                <a:gd name="adj" fmla="val 109259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98" name="文本框 5"/>
            <p:cNvSpPr txBox="1"/>
            <p:nvPr/>
          </p:nvSpPr>
          <p:spPr>
            <a:xfrm>
              <a:off x="2694667" y="3902742"/>
              <a:ext cx="829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800">
                  <a:solidFill>
                    <a:srgbClr val="3399FF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dirty="0" smtClean="0">
                  <a:solidFill>
                    <a:srgbClr val="0066CC"/>
                  </a:solidFill>
                </a:rPr>
                <a:t>02</a:t>
              </a:r>
              <a:endParaRPr lang="zh-CN" altLang="zh-CN" dirty="0">
                <a:solidFill>
                  <a:srgbClr val="0066CC"/>
                </a:solidFill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4478027" y="3717826"/>
            <a:ext cx="829744" cy="718939"/>
            <a:chOff x="915283" y="3589354"/>
            <a:chExt cx="1089794" cy="944262"/>
          </a:xfrm>
        </p:grpSpPr>
        <p:sp>
          <p:nvSpPr>
            <p:cNvPr id="100" name="泪滴形 99"/>
            <p:cNvSpPr/>
            <p:nvPr/>
          </p:nvSpPr>
          <p:spPr>
            <a:xfrm rot="8100000">
              <a:off x="988049" y="3589354"/>
              <a:ext cx="944262" cy="944262"/>
            </a:xfrm>
            <a:prstGeom prst="teardrop">
              <a:avLst>
                <a:gd name="adj" fmla="val 109259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1" name="文本框 5"/>
            <p:cNvSpPr txBox="1"/>
            <p:nvPr/>
          </p:nvSpPr>
          <p:spPr>
            <a:xfrm>
              <a:off x="915283" y="3832225"/>
              <a:ext cx="1089794" cy="485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80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dirty="0" smtClean="0"/>
                <a:t>03</a:t>
              </a:r>
              <a:endParaRPr lang="zh-CN" altLang="zh-CN" dirty="0"/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8137301" y="3717826"/>
            <a:ext cx="829744" cy="718939"/>
            <a:chOff x="915283" y="3589354"/>
            <a:chExt cx="1089794" cy="944262"/>
          </a:xfrm>
        </p:grpSpPr>
        <p:sp>
          <p:nvSpPr>
            <p:cNvPr id="103" name="泪滴形 102"/>
            <p:cNvSpPr/>
            <p:nvPr/>
          </p:nvSpPr>
          <p:spPr>
            <a:xfrm rot="8100000">
              <a:off x="988049" y="3589354"/>
              <a:ext cx="944262" cy="944262"/>
            </a:xfrm>
            <a:prstGeom prst="teardrop">
              <a:avLst>
                <a:gd name="adj" fmla="val 109259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4" name="文本框 5"/>
            <p:cNvSpPr txBox="1"/>
            <p:nvPr/>
          </p:nvSpPr>
          <p:spPr>
            <a:xfrm>
              <a:off x="915283" y="3832225"/>
              <a:ext cx="1089794" cy="485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80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dirty="0" smtClean="0"/>
                <a:t>04</a:t>
              </a:r>
              <a:endParaRPr lang="zh-CN" altLang="zh-CN" dirty="0"/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6337101" y="3717826"/>
            <a:ext cx="829744" cy="718939"/>
            <a:chOff x="2694667" y="3717826"/>
            <a:chExt cx="829744" cy="718939"/>
          </a:xfrm>
        </p:grpSpPr>
        <p:sp>
          <p:nvSpPr>
            <p:cNvPr id="106" name="泪滴形 105"/>
            <p:cNvSpPr/>
            <p:nvPr/>
          </p:nvSpPr>
          <p:spPr>
            <a:xfrm rot="-2700000">
              <a:off x="2750069" y="3717826"/>
              <a:ext cx="718939" cy="718939"/>
            </a:xfrm>
            <a:prstGeom prst="teardrop">
              <a:avLst>
                <a:gd name="adj" fmla="val 109259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7" name="文本框 5"/>
            <p:cNvSpPr txBox="1"/>
            <p:nvPr/>
          </p:nvSpPr>
          <p:spPr>
            <a:xfrm>
              <a:off x="2694667" y="3902742"/>
              <a:ext cx="829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80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dirty="0" smtClean="0"/>
                <a:t>03</a:t>
              </a:r>
              <a:endParaRPr lang="zh-CN" altLang="zh-CN" dirty="0"/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9753145" y="3717826"/>
            <a:ext cx="829744" cy="718939"/>
            <a:chOff x="2694667" y="3717826"/>
            <a:chExt cx="829744" cy="718939"/>
          </a:xfrm>
        </p:grpSpPr>
        <p:sp>
          <p:nvSpPr>
            <p:cNvPr id="109" name="泪滴形 108"/>
            <p:cNvSpPr/>
            <p:nvPr/>
          </p:nvSpPr>
          <p:spPr>
            <a:xfrm rot="-2700000">
              <a:off x="2750069" y="3717826"/>
              <a:ext cx="718939" cy="718939"/>
            </a:xfrm>
            <a:prstGeom prst="teardrop">
              <a:avLst>
                <a:gd name="adj" fmla="val 109259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0" name="文本框 5"/>
            <p:cNvSpPr txBox="1"/>
            <p:nvPr/>
          </p:nvSpPr>
          <p:spPr>
            <a:xfrm>
              <a:off x="2694667" y="3902742"/>
              <a:ext cx="829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80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dirty="0"/>
                <a:t>0</a:t>
              </a:r>
              <a:r>
                <a:rPr lang="en-US" altLang="zh-CN" dirty="0" smtClean="0"/>
                <a:t>5</a:t>
              </a:r>
              <a:endParaRPr lang="zh-CN" altLang="zh-CN" dirty="0"/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8137301" y="4947622"/>
            <a:ext cx="144016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 smtClean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rPr>
              <a:t>公司下设分公司单击此处添加你的</a:t>
            </a:r>
            <a:endParaRPr lang="en-US" altLang="zh-CN" sz="1100" dirty="0" smtClean="0">
              <a:solidFill>
                <a:srgbClr val="0066CC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 smtClean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rPr>
              <a:t>正文详细内容</a:t>
            </a:r>
            <a:endParaRPr lang="zh-CN" altLang="en-US" sz="1100" dirty="0">
              <a:solidFill>
                <a:srgbClr val="0066CC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9574673" y="2349674"/>
            <a:ext cx="1440160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dirty="0" err="1" smtClean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rPr>
              <a:t>Getone</a:t>
            </a:r>
            <a:r>
              <a:rPr lang="en-US" altLang="zh-CN" sz="1100" dirty="0" smtClean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sz="1100" dirty="0" err="1" smtClean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rPr>
              <a:t>getarry</a:t>
            </a:r>
            <a:endParaRPr lang="zh-CN" altLang="en-US" sz="1100" dirty="0">
              <a:solidFill>
                <a:srgbClr val="0066CC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364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250"/>
                            </p:stCondLst>
                            <p:childTnLst>
                              <p:par>
                                <p:cTn id="5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250"/>
                            </p:stCondLst>
                            <p:childTnLst>
                              <p:par>
                                <p:cTn id="7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750"/>
                            </p:stCondLst>
                            <p:childTnLst>
                              <p:par>
                                <p:cTn id="7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00"/>
                            </p:stCondLst>
                            <p:childTnLst>
                              <p:par>
                                <p:cTn id="8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/>
      <p:bldP spid="94" grpId="0"/>
      <p:bldP spid="95" grpId="0"/>
      <p:bldP spid="111" grpId="0"/>
      <p:bldP spid="1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5"/>
          <p:cNvSpPr txBox="1"/>
          <p:nvPr/>
        </p:nvSpPr>
        <p:spPr>
          <a:xfrm>
            <a:off x="6806577" y="2511688"/>
            <a:ext cx="4283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8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7" name="Freeform 508"/>
          <p:cNvSpPr>
            <a:spLocks/>
          </p:cNvSpPr>
          <p:nvPr/>
        </p:nvSpPr>
        <p:spPr bwMode="auto">
          <a:xfrm>
            <a:off x="6985173" y="2090357"/>
            <a:ext cx="85725" cy="8572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0 h 54"/>
              <a:gd name="T4" fmla="*/ 0 w 54"/>
              <a:gd name="T5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4" h="54">
                <a:moveTo>
                  <a:pt x="0" y="54"/>
                </a:moveTo>
                <a:lnTo>
                  <a:pt x="54" y="0"/>
                </a:lnTo>
                <a:lnTo>
                  <a:pt x="0" y="54"/>
                </a:lnTo>
                <a:close/>
              </a:path>
            </a:pathLst>
          </a:custGeom>
          <a:solidFill>
            <a:srgbClr val="D40F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Line 509"/>
          <p:cNvSpPr>
            <a:spLocks noChangeShapeType="1"/>
          </p:cNvSpPr>
          <p:nvPr/>
        </p:nvSpPr>
        <p:spPr bwMode="auto">
          <a:xfrm flipV="1">
            <a:off x="6985173" y="2090357"/>
            <a:ext cx="85725" cy="85725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Line 510"/>
          <p:cNvSpPr>
            <a:spLocks noChangeShapeType="1"/>
          </p:cNvSpPr>
          <p:nvPr/>
        </p:nvSpPr>
        <p:spPr bwMode="auto">
          <a:xfrm>
            <a:off x="6985173" y="2004632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" name="Line 511"/>
          <p:cNvSpPr>
            <a:spLocks noChangeShapeType="1"/>
          </p:cNvSpPr>
          <p:nvPr/>
        </p:nvSpPr>
        <p:spPr bwMode="auto">
          <a:xfrm>
            <a:off x="6985173" y="2004632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625133" y="1829068"/>
            <a:ext cx="3993649" cy="523220"/>
            <a:chOff x="6625133" y="1829068"/>
            <a:chExt cx="3993649" cy="523220"/>
          </a:xfrm>
        </p:grpSpPr>
        <p:sp>
          <p:nvSpPr>
            <p:cNvPr id="91" name="Freeform 512"/>
            <p:cNvSpPr>
              <a:spLocks/>
            </p:cNvSpPr>
            <p:nvPr/>
          </p:nvSpPr>
          <p:spPr bwMode="auto">
            <a:xfrm>
              <a:off x="6625133" y="1923669"/>
              <a:ext cx="168275" cy="333375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6841157" y="1829068"/>
              <a:ext cx="37776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解决方案 新闻资讯</a:t>
              </a:r>
              <a:endParaRPr lang="zh-CN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44" y="189434"/>
            <a:ext cx="6408713" cy="64087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89229" y="3573810"/>
            <a:ext cx="374441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这两个页面没有什么问题。因为导航栏 尾部是一样的。只要做了其中一个，把内容完善，其他的都是一样的模式。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606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6276768" y="3229745"/>
            <a:ext cx="520774" cy="521196"/>
            <a:chOff x="1207815" y="4144074"/>
            <a:chExt cx="520774" cy="521196"/>
          </a:xfrm>
        </p:grpSpPr>
        <p:grpSp>
          <p:nvGrpSpPr>
            <p:cNvPr id="2" name="组合 1"/>
            <p:cNvGrpSpPr/>
            <p:nvPr/>
          </p:nvGrpSpPr>
          <p:grpSpPr>
            <a:xfrm>
              <a:off x="1207815" y="4144074"/>
              <a:ext cx="520774" cy="521196"/>
              <a:chOff x="1207815" y="4144074"/>
              <a:chExt cx="520774" cy="521196"/>
            </a:xfrm>
          </p:grpSpPr>
          <p:sp>
            <p:nvSpPr>
              <p:cNvPr id="99" name="椭圆 98"/>
              <p:cNvSpPr/>
              <p:nvPr/>
            </p:nvSpPr>
            <p:spPr bwMode="auto">
              <a:xfrm>
                <a:off x="1207815" y="4144074"/>
                <a:ext cx="520774" cy="52119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 bwMode="auto">
              <a:xfrm>
                <a:off x="1207815" y="4168571"/>
                <a:ext cx="496277" cy="496699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3" name="椭圆 2"/>
            <p:cNvSpPr/>
            <p:nvPr/>
          </p:nvSpPr>
          <p:spPr>
            <a:xfrm>
              <a:off x="1251959" y="4206204"/>
              <a:ext cx="420687" cy="420687"/>
            </a:xfrm>
            <a:prstGeom prst="ellipse">
              <a:avLst/>
            </a:prstGeom>
            <a:solidFill>
              <a:srgbClr val="0066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文本框 29"/>
            <p:cNvSpPr txBox="1">
              <a:spLocks noChangeArrowheads="1"/>
            </p:cNvSpPr>
            <p:nvPr/>
          </p:nvSpPr>
          <p:spPr bwMode="auto">
            <a:xfrm>
              <a:off x="1224533" y="4221882"/>
              <a:ext cx="48603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 eaLnBrk="0" hangingPunct="0">
                <a:defRPr sz="4000">
                  <a:solidFill>
                    <a:srgbClr val="FF0000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  <a:lvl2pPr marL="742950" indent="-285750" eaLnBrk="0" hangingPunct="0">
                <a:defRPr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2000" dirty="0" smtClean="0">
                  <a:solidFill>
                    <a:schemeClr val="bg1"/>
                  </a:solidFill>
                  <a:effectLst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6571151" y="3912657"/>
            <a:ext cx="529351" cy="521196"/>
            <a:chOff x="1199238" y="4144074"/>
            <a:chExt cx="529351" cy="521196"/>
          </a:xfrm>
        </p:grpSpPr>
        <p:grpSp>
          <p:nvGrpSpPr>
            <p:cNvPr id="103" name="组合 102"/>
            <p:cNvGrpSpPr/>
            <p:nvPr/>
          </p:nvGrpSpPr>
          <p:grpSpPr>
            <a:xfrm>
              <a:off x="1207815" y="4144074"/>
              <a:ext cx="520774" cy="521196"/>
              <a:chOff x="1207815" y="4144074"/>
              <a:chExt cx="520774" cy="521196"/>
            </a:xfrm>
          </p:grpSpPr>
          <p:sp>
            <p:nvSpPr>
              <p:cNvPr id="106" name="椭圆 105"/>
              <p:cNvSpPr/>
              <p:nvPr/>
            </p:nvSpPr>
            <p:spPr bwMode="auto">
              <a:xfrm>
                <a:off x="1207815" y="4144074"/>
                <a:ext cx="520774" cy="52119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07" name="椭圆 106"/>
              <p:cNvSpPr/>
              <p:nvPr/>
            </p:nvSpPr>
            <p:spPr bwMode="auto">
              <a:xfrm>
                <a:off x="1207815" y="4168571"/>
                <a:ext cx="496277" cy="496699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04" name="椭圆 103"/>
            <p:cNvSpPr/>
            <p:nvPr/>
          </p:nvSpPr>
          <p:spPr>
            <a:xfrm>
              <a:off x="1251959" y="4206204"/>
              <a:ext cx="420687" cy="420687"/>
            </a:xfrm>
            <a:prstGeom prst="ellipse">
              <a:avLst/>
            </a:prstGeom>
            <a:solidFill>
              <a:srgbClr val="0066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文本框 29"/>
            <p:cNvSpPr txBox="1">
              <a:spLocks noChangeArrowheads="1"/>
            </p:cNvSpPr>
            <p:nvPr/>
          </p:nvSpPr>
          <p:spPr bwMode="auto">
            <a:xfrm>
              <a:off x="1199238" y="4229550"/>
              <a:ext cx="48603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 eaLnBrk="0" hangingPunct="0">
                <a:defRPr sz="4000">
                  <a:solidFill>
                    <a:srgbClr val="FF0000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  <a:lvl2pPr marL="742950" indent="-285750" eaLnBrk="0" hangingPunct="0">
                <a:defRPr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2000" dirty="0" smtClean="0">
                  <a:solidFill>
                    <a:schemeClr val="bg1"/>
                  </a:solidFill>
                  <a:effectLst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5678212" y="5202891"/>
            <a:ext cx="520774" cy="521196"/>
            <a:chOff x="1207815" y="4144074"/>
            <a:chExt cx="520774" cy="521196"/>
          </a:xfrm>
        </p:grpSpPr>
        <p:grpSp>
          <p:nvGrpSpPr>
            <p:cNvPr id="116" name="组合 115"/>
            <p:cNvGrpSpPr/>
            <p:nvPr/>
          </p:nvGrpSpPr>
          <p:grpSpPr>
            <a:xfrm>
              <a:off x="1207815" y="4144074"/>
              <a:ext cx="520774" cy="521196"/>
              <a:chOff x="1207815" y="4144074"/>
              <a:chExt cx="520774" cy="521196"/>
            </a:xfrm>
          </p:grpSpPr>
          <p:sp>
            <p:nvSpPr>
              <p:cNvPr id="119" name="椭圆 118"/>
              <p:cNvSpPr/>
              <p:nvPr/>
            </p:nvSpPr>
            <p:spPr bwMode="auto">
              <a:xfrm>
                <a:off x="1207815" y="4144074"/>
                <a:ext cx="520774" cy="52119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 bwMode="auto">
              <a:xfrm>
                <a:off x="1207815" y="4168571"/>
                <a:ext cx="496277" cy="496699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17" name="椭圆 116"/>
            <p:cNvSpPr/>
            <p:nvPr/>
          </p:nvSpPr>
          <p:spPr>
            <a:xfrm>
              <a:off x="1251959" y="4206204"/>
              <a:ext cx="420687" cy="420687"/>
            </a:xfrm>
            <a:prstGeom prst="ellipse">
              <a:avLst/>
            </a:prstGeom>
            <a:solidFill>
              <a:srgbClr val="0066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文本框 29"/>
            <p:cNvSpPr txBox="1">
              <a:spLocks noChangeArrowheads="1"/>
            </p:cNvSpPr>
            <p:nvPr/>
          </p:nvSpPr>
          <p:spPr bwMode="auto">
            <a:xfrm>
              <a:off x="1219287" y="4221882"/>
              <a:ext cx="48603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 eaLnBrk="0" hangingPunct="0">
                <a:defRPr sz="4000">
                  <a:solidFill>
                    <a:srgbClr val="FF0000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defRPr>
              </a:lvl1pPr>
              <a:lvl2pPr marL="742950" indent="-285750" eaLnBrk="0" hangingPunct="0">
                <a:defRPr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2000" dirty="0" smtClean="0">
                  <a:solidFill>
                    <a:schemeClr val="bg1"/>
                  </a:solidFill>
                  <a:effectLst/>
                </a:rPr>
                <a:t>03</a:t>
              </a:r>
              <a:endParaRPr lang="zh-CN" altLang="en-US" sz="2000" dirty="0">
                <a:solidFill>
                  <a:schemeClr val="bg1"/>
                </a:solidFill>
                <a:effectLst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5458"/>
            <a:ext cx="5256981" cy="58326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34215" y="1197546"/>
            <a:ext cx="454344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导航栏 尾部一样的。要做的就是在</a:t>
            </a:r>
            <a:r>
              <a:rPr lang="en-US" altLang="zh-CN" dirty="0" smtClean="0"/>
              <a:t>content</a:t>
            </a:r>
            <a:r>
              <a:rPr lang="zh-CN" altLang="en-US" dirty="0" smtClean="0"/>
              <a:t>内容添加图片文字。在</a:t>
            </a:r>
            <a:r>
              <a:rPr lang="en-US" altLang="zh-CN" dirty="0" err="1" smtClean="0"/>
              <a:t>PHPStudy</a:t>
            </a:r>
            <a:r>
              <a:rPr lang="zh-CN" altLang="en-US" dirty="0" smtClean="0"/>
              <a:t>里就利用循环调用的那一串代码，后台添加数据。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487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60438" y="189434"/>
            <a:ext cx="3958732" cy="1200329"/>
            <a:chOff x="360438" y="189434"/>
            <a:chExt cx="3958732" cy="1200329"/>
          </a:xfrm>
        </p:grpSpPr>
        <p:sp>
          <p:nvSpPr>
            <p:cNvPr id="35" name="Freeform 514"/>
            <p:cNvSpPr>
              <a:spLocks noEditPoints="1"/>
            </p:cNvSpPr>
            <p:nvPr/>
          </p:nvSpPr>
          <p:spPr bwMode="auto">
            <a:xfrm>
              <a:off x="3960837" y="368645"/>
              <a:ext cx="358333" cy="360040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08 w 288"/>
                <a:gd name="T11" fmla="*/ 148 h 289"/>
                <a:gd name="T12" fmla="*/ 117 w 288"/>
                <a:gd name="T13" fmla="*/ 239 h 289"/>
                <a:gd name="T14" fmla="*/ 114 w 288"/>
                <a:gd name="T15" fmla="*/ 240 h 289"/>
                <a:gd name="T16" fmla="*/ 111 w 288"/>
                <a:gd name="T17" fmla="*/ 239 h 289"/>
                <a:gd name="T18" fmla="*/ 111 w 288"/>
                <a:gd name="T19" fmla="*/ 239 h 289"/>
                <a:gd name="T20" fmla="*/ 110 w 288"/>
                <a:gd name="T21" fmla="*/ 236 h 289"/>
                <a:gd name="T22" fmla="*/ 110 w 288"/>
                <a:gd name="T23" fmla="*/ 192 h 289"/>
                <a:gd name="T24" fmla="*/ 111 w 288"/>
                <a:gd name="T25" fmla="*/ 189 h 289"/>
                <a:gd name="T26" fmla="*/ 155 w 288"/>
                <a:gd name="T27" fmla="*/ 145 h 289"/>
                <a:gd name="T28" fmla="*/ 111 w 288"/>
                <a:gd name="T29" fmla="*/ 101 h 289"/>
                <a:gd name="T30" fmla="*/ 110 w 288"/>
                <a:gd name="T31" fmla="*/ 98 h 289"/>
                <a:gd name="T32" fmla="*/ 110 w 288"/>
                <a:gd name="T33" fmla="*/ 54 h 289"/>
                <a:gd name="T34" fmla="*/ 111 w 288"/>
                <a:gd name="T35" fmla="*/ 51 h 289"/>
                <a:gd name="T36" fmla="*/ 111 w 288"/>
                <a:gd name="T37" fmla="*/ 51 h 289"/>
                <a:gd name="T38" fmla="*/ 117 w 288"/>
                <a:gd name="T39" fmla="*/ 51 h 289"/>
                <a:gd name="T40" fmla="*/ 208 w 288"/>
                <a:gd name="T41" fmla="*/ 142 h 289"/>
                <a:gd name="T42" fmla="*/ 209 w 288"/>
                <a:gd name="T43" fmla="*/ 145 h 289"/>
                <a:gd name="T44" fmla="*/ 208 w 288"/>
                <a:gd name="T45" fmla="*/ 14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08" y="148"/>
                  </a:moveTo>
                  <a:cubicBezTo>
                    <a:pt x="117" y="239"/>
                    <a:pt x="117" y="239"/>
                    <a:pt x="117" y="239"/>
                  </a:cubicBezTo>
                  <a:cubicBezTo>
                    <a:pt x="116" y="240"/>
                    <a:pt x="115" y="240"/>
                    <a:pt x="114" y="240"/>
                  </a:cubicBezTo>
                  <a:cubicBezTo>
                    <a:pt x="113" y="240"/>
                    <a:pt x="112" y="240"/>
                    <a:pt x="111" y="239"/>
                  </a:cubicBezTo>
                  <a:cubicBezTo>
                    <a:pt x="111" y="239"/>
                    <a:pt x="111" y="239"/>
                    <a:pt x="111" y="239"/>
                  </a:cubicBezTo>
                  <a:cubicBezTo>
                    <a:pt x="110" y="238"/>
                    <a:pt x="110" y="237"/>
                    <a:pt x="110" y="236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10" y="191"/>
                    <a:pt x="110" y="190"/>
                    <a:pt x="111" y="189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0" y="100"/>
                    <a:pt x="110" y="99"/>
                    <a:pt x="110" y="98"/>
                  </a:cubicBezTo>
                  <a:cubicBezTo>
                    <a:pt x="110" y="54"/>
                    <a:pt x="110" y="54"/>
                    <a:pt x="110" y="54"/>
                  </a:cubicBezTo>
                  <a:cubicBezTo>
                    <a:pt x="110" y="53"/>
                    <a:pt x="110" y="52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3" y="49"/>
                    <a:pt x="115" y="49"/>
                    <a:pt x="117" y="5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9" y="143"/>
                    <a:pt x="209" y="144"/>
                    <a:pt x="209" y="145"/>
                  </a:cubicBezTo>
                  <a:cubicBezTo>
                    <a:pt x="209" y="146"/>
                    <a:pt x="209" y="147"/>
                    <a:pt x="208" y="148"/>
                  </a:cubicBezTo>
                  <a:close/>
                </a:path>
              </a:pathLst>
            </a:custGeom>
            <a:solidFill>
              <a:srgbClr val="0066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60438" y="189434"/>
              <a:ext cx="36511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5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zh-CN" sz="3600" dirty="0" smtClean="0">
                  <a:solidFill>
                    <a:srgbClr val="0066CC"/>
                  </a:solidFill>
                </a:rPr>
                <a:t>与</a:t>
              </a:r>
              <a:r>
                <a:rPr lang="zh-CN" altLang="en-US" sz="3600" dirty="0">
                  <a:solidFill>
                    <a:srgbClr val="0066CC"/>
                  </a:solidFill>
                </a:rPr>
                <a:t>一个月前</a:t>
              </a:r>
              <a:r>
                <a:rPr lang="zh-CN" altLang="zh-CN" sz="3600" dirty="0" smtClean="0">
                  <a:solidFill>
                    <a:srgbClr val="0066CC"/>
                  </a:solidFill>
                </a:rPr>
                <a:t>同期</a:t>
              </a:r>
              <a:r>
                <a:rPr lang="zh-CN" altLang="zh-CN" sz="3600" dirty="0">
                  <a:solidFill>
                    <a:srgbClr val="0066CC"/>
                  </a:solidFill>
                </a:rPr>
                <a:t>比较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584573" y="4577195"/>
            <a:ext cx="26642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刚来实训中心，第一次考试没有考好。因为很多基础知识不牢固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553125" y="4577195"/>
            <a:ext cx="26642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在专业老师的指导下，回顾所学过的知识加深了印象。自己也学到了很多。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4" name="组合 24"/>
          <p:cNvGrpSpPr>
            <a:grpSpLocks/>
          </p:cNvGrpSpPr>
          <p:nvPr/>
        </p:nvGrpSpPr>
        <p:grpSpPr bwMode="auto">
          <a:xfrm>
            <a:off x="1778701" y="1735784"/>
            <a:ext cx="2518237" cy="2520280"/>
            <a:chOff x="2848131" y="1860029"/>
            <a:chExt cx="3807502" cy="3807502"/>
          </a:xfrm>
        </p:grpSpPr>
        <p:sp>
          <p:nvSpPr>
            <p:cNvPr id="56" name="椭圆 55"/>
            <p:cNvSpPr/>
            <p:nvPr/>
          </p:nvSpPr>
          <p:spPr>
            <a:xfrm>
              <a:off x="2848131" y="1860029"/>
              <a:ext cx="3807502" cy="380750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2937682" y="1968815"/>
              <a:ext cx="3628400" cy="362854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715787" y="2195256"/>
            <a:ext cx="2605090" cy="1836387"/>
            <a:chOff x="1715787" y="2195256"/>
            <a:chExt cx="2605090" cy="1836387"/>
          </a:xfrm>
        </p:grpSpPr>
        <p:sp>
          <p:nvSpPr>
            <p:cNvPr id="55" name="文本框 29"/>
            <p:cNvSpPr txBox="1">
              <a:spLocks noChangeArrowheads="1"/>
            </p:cNvSpPr>
            <p:nvPr/>
          </p:nvSpPr>
          <p:spPr bwMode="auto">
            <a:xfrm>
              <a:off x="1931336" y="2195256"/>
              <a:ext cx="2173993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/>
              <a:r>
                <a:rPr lang="en-US" altLang="zh-CN" sz="6000" dirty="0" smtClean="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1</a:t>
              </a:r>
              <a:r>
                <a:rPr lang="zh-CN" altLang="en-US" sz="6000" dirty="0" smtClean="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个月</a:t>
              </a:r>
              <a:endParaRPr lang="zh-CN" altLang="en-US" sz="6000" dirty="0">
                <a:solidFill>
                  <a:srgbClr val="0066CC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3" name="文本框 33"/>
            <p:cNvSpPr txBox="1"/>
            <p:nvPr/>
          </p:nvSpPr>
          <p:spPr>
            <a:xfrm>
              <a:off x="1715787" y="3092319"/>
              <a:ext cx="26050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600" dirty="0" smtClean="0">
                  <a:solidFill>
                    <a:srgbClr val="0066CC"/>
                  </a:solidFill>
                  <a:latin typeface="微软雅黑" pitchFamily="34" charset="-122"/>
                  <a:ea typeface="微软雅黑" pitchFamily="34" charset="-122"/>
                </a:rPr>
                <a:t>之前</a:t>
              </a:r>
              <a:endParaRPr lang="zh-CN" altLang="en-US" sz="2600" dirty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7" name="Freeform 323"/>
            <p:cNvSpPr>
              <a:spLocks/>
            </p:cNvSpPr>
            <p:nvPr/>
          </p:nvSpPr>
          <p:spPr bwMode="auto">
            <a:xfrm>
              <a:off x="2777814" y="3753830"/>
              <a:ext cx="277813" cy="277813"/>
            </a:xfrm>
            <a:custGeom>
              <a:avLst/>
              <a:gdLst>
                <a:gd name="T0" fmla="*/ 250 w 288"/>
                <a:gd name="T1" fmla="*/ 220 h 287"/>
                <a:gd name="T2" fmla="*/ 169 w 288"/>
                <a:gd name="T3" fmla="*/ 191 h 287"/>
                <a:gd name="T4" fmla="*/ 197 w 288"/>
                <a:gd name="T5" fmla="*/ 136 h 287"/>
                <a:gd name="T6" fmla="*/ 197 w 288"/>
                <a:gd name="T7" fmla="*/ 135 h 287"/>
                <a:gd name="T8" fmla="*/ 204 w 288"/>
                <a:gd name="T9" fmla="*/ 134 h 287"/>
                <a:gd name="T10" fmla="*/ 211 w 288"/>
                <a:gd name="T11" fmla="*/ 107 h 287"/>
                <a:gd name="T12" fmla="*/ 206 w 288"/>
                <a:gd name="T13" fmla="*/ 96 h 287"/>
                <a:gd name="T14" fmla="*/ 205 w 288"/>
                <a:gd name="T15" fmla="*/ 96 h 287"/>
                <a:gd name="T16" fmla="*/ 205 w 288"/>
                <a:gd name="T17" fmla="*/ 93 h 287"/>
                <a:gd name="T18" fmla="*/ 205 w 288"/>
                <a:gd name="T19" fmla="*/ 54 h 287"/>
                <a:gd name="T20" fmla="*/ 193 w 288"/>
                <a:gd name="T21" fmla="*/ 25 h 287"/>
                <a:gd name="T22" fmla="*/ 160 w 288"/>
                <a:gd name="T23" fmla="*/ 8 h 287"/>
                <a:gd name="T24" fmla="*/ 120 w 288"/>
                <a:gd name="T25" fmla="*/ 4 h 287"/>
                <a:gd name="T26" fmla="*/ 103 w 288"/>
                <a:gd name="T27" fmla="*/ 22 h 287"/>
                <a:gd name="T28" fmla="*/ 83 w 288"/>
                <a:gd name="T29" fmla="*/ 54 h 287"/>
                <a:gd name="T30" fmla="*/ 82 w 288"/>
                <a:gd name="T31" fmla="*/ 93 h 287"/>
                <a:gd name="T32" fmla="*/ 82 w 288"/>
                <a:gd name="T33" fmla="*/ 96 h 287"/>
                <a:gd name="T34" fmla="*/ 82 w 288"/>
                <a:gd name="T35" fmla="*/ 96 h 287"/>
                <a:gd name="T36" fmla="*/ 76 w 288"/>
                <a:gd name="T37" fmla="*/ 107 h 287"/>
                <a:gd name="T38" fmla="*/ 83 w 288"/>
                <a:gd name="T39" fmla="*/ 134 h 287"/>
                <a:gd name="T40" fmla="*/ 90 w 288"/>
                <a:gd name="T41" fmla="*/ 135 h 287"/>
                <a:gd name="T42" fmla="*/ 90 w 288"/>
                <a:gd name="T43" fmla="*/ 136 h 287"/>
                <a:gd name="T44" fmla="*/ 118 w 288"/>
                <a:gd name="T45" fmla="*/ 191 h 287"/>
                <a:gd name="T46" fmla="*/ 38 w 288"/>
                <a:gd name="T47" fmla="*/ 220 h 287"/>
                <a:gd name="T48" fmla="*/ 0 w 288"/>
                <a:gd name="T49" fmla="*/ 256 h 287"/>
                <a:gd name="T50" fmla="*/ 0 w 288"/>
                <a:gd name="T51" fmla="*/ 287 h 287"/>
                <a:gd name="T52" fmla="*/ 288 w 288"/>
                <a:gd name="T53" fmla="*/ 287 h 287"/>
                <a:gd name="T54" fmla="*/ 288 w 288"/>
                <a:gd name="T55" fmla="*/ 256 h 287"/>
                <a:gd name="T56" fmla="*/ 250 w 288"/>
                <a:gd name="T57" fmla="*/ 22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8" h="287">
                  <a:moveTo>
                    <a:pt x="250" y="220"/>
                  </a:moveTo>
                  <a:cubicBezTo>
                    <a:pt x="231" y="212"/>
                    <a:pt x="209" y="196"/>
                    <a:pt x="169" y="191"/>
                  </a:cubicBezTo>
                  <a:cubicBezTo>
                    <a:pt x="181" y="181"/>
                    <a:pt x="186" y="162"/>
                    <a:pt x="197" y="136"/>
                  </a:cubicBezTo>
                  <a:cubicBezTo>
                    <a:pt x="197" y="136"/>
                    <a:pt x="197" y="135"/>
                    <a:pt x="197" y="135"/>
                  </a:cubicBezTo>
                  <a:cubicBezTo>
                    <a:pt x="200" y="135"/>
                    <a:pt x="202" y="135"/>
                    <a:pt x="204" y="134"/>
                  </a:cubicBezTo>
                  <a:cubicBezTo>
                    <a:pt x="208" y="131"/>
                    <a:pt x="211" y="115"/>
                    <a:pt x="211" y="107"/>
                  </a:cubicBezTo>
                  <a:cubicBezTo>
                    <a:pt x="211" y="95"/>
                    <a:pt x="206" y="96"/>
                    <a:pt x="206" y="96"/>
                  </a:cubicBezTo>
                  <a:cubicBezTo>
                    <a:pt x="206" y="96"/>
                    <a:pt x="205" y="96"/>
                    <a:pt x="205" y="96"/>
                  </a:cubicBezTo>
                  <a:cubicBezTo>
                    <a:pt x="205" y="95"/>
                    <a:pt x="205" y="94"/>
                    <a:pt x="205" y="93"/>
                  </a:cubicBezTo>
                  <a:cubicBezTo>
                    <a:pt x="205" y="83"/>
                    <a:pt x="207" y="64"/>
                    <a:pt x="205" y="54"/>
                  </a:cubicBezTo>
                  <a:cubicBezTo>
                    <a:pt x="200" y="39"/>
                    <a:pt x="201" y="33"/>
                    <a:pt x="193" y="25"/>
                  </a:cubicBezTo>
                  <a:cubicBezTo>
                    <a:pt x="182" y="13"/>
                    <a:pt x="166" y="8"/>
                    <a:pt x="160" y="8"/>
                  </a:cubicBezTo>
                  <a:cubicBezTo>
                    <a:pt x="155" y="8"/>
                    <a:pt x="133" y="0"/>
                    <a:pt x="120" y="4"/>
                  </a:cubicBezTo>
                  <a:cubicBezTo>
                    <a:pt x="107" y="9"/>
                    <a:pt x="114" y="22"/>
                    <a:pt x="103" y="22"/>
                  </a:cubicBezTo>
                  <a:cubicBezTo>
                    <a:pt x="92" y="22"/>
                    <a:pt x="87" y="39"/>
                    <a:pt x="83" y="54"/>
                  </a:cubicBezTo>
                  <a:cubicBezTo>
                    <a:pt x="80" y="64"/>
                    <a:pt x="82" y="82"/>
                    <a:pt x="82" y="93"/>
                  </a:cubicBezTo>
                  <a:cubicBezTo>
                    <a:pt x="82" y="94"/>
                    <a:pt x="82" y="95"/>
                    <a:pt x="82" y="96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96"/>
                    <a:pt x="76" y="95"/>
                    <a:pt x="76" y="107"/>
                  </a:cubicBezTo>
                  <a:cubicBezTo>
                    <a:pt x="76" y="115"/>
                    <a:pt x="79" y="131"/>
                    <a:pt x="83" y="134"/>
                  </a:cubicBezTo>
                  <a:cubicBezTo>
                    <a:pt x="85" y="135"/>
                    <a:pt x="88" y="135"/>
                    <a:pt x="90" y="135"/>
                  </a:cubicBezTo>
                  <a:cubicBezTo>
                    <a:pt x="90" y="135"/>
                    <a:pt x="90" y="136"/>
                    <a:pt x="90" y="136"/>
                  </a:cubicBezTo>
                  <a:cubicBezTo>
                    <a:pt x="101" y="163"/>
                    <a:pt x="106" y="182"/>
                    <a:pt x="118" y="191"/>
                  </a:cubicBezTo>
                  <a:cubicBezTo>
                    <a:pt x="79" y="196"/>
                    <a:pt x="57" y="212"/>
                    <a:pt x="38" y="220"/>
                  </a:cubicBezTo>
                  <a:cubicBezTo>
                    <a:pt x="0" y="237"/>
                    <a:pt x="0" y="256"/>
                    <a:pt x="0" y="256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288" y="287"/>
                    <a:pt x="288" y="287"/>
                    <a:pt x="288" y="287"/>
                  </a:cubicBezTo>
                  <a:cubicBezTo>
                    <a:pt x="288" y="256"/>
                    <a:pt x="288" y="256"/>
                    <a:pt x="288" y="256"/>
                  </a:cubicBezTo>
                  <a:cubicBezTo>
                    <a:pt x="288" y="256"/>
                    <a:pt x="287" y="237"/>
                    <a:pt x="250" y="220"/>
                  </a:cubicBezTo>
                  <a:close/>
                </a:path>
              </a:pathLst>
            </a:custGeom>
            <a:solidFill>
              <a:srgbClr val="0066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191898" y="1845618"/>
            <a:ext cx="706229" cy="3816424"/>
            <a:chOff x="5191898" y="1845618"/>
            <a:chExt cx="706229" cy="3816424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5545013" y="1845618"/>
              <a:ext cx="0" cy="3816424"/>
            </a:xfrm>
            <a:prstGeom prst="line">
              <a:avLst/>
            </a:prstGeom>
            <a:ln>
              <a:solidFill>
                <a:srgbClr val="0066C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0" name="组合 69"/>
            <p:cNvGrpSpPr/>
            <p:nvPr/>
          </p:nvGrpSpPr>
          <p:grpSpPr>
            <a:xfrm>
              <a:off x="5191898" y="2351253"/>
              <a:ext cx="706229" cy="703668"/>
              <a:chOff x="3618897" y="2279040"/>
              <a:chExt cx="706229" cy="703668"/>
            </a:xfrm>
            <a:solidFill>
              <a:srgbClr val="FF0000"/>
            </a:solidFill>
          </p:grpSpPr>
          <p:sp>
            <p:nvSpPr>
              <p:cNvPr id="71" name="Freeform 9"/>
              <p:cNvSpPr>
                <a:spLocks noEditPoints="1"/>
              </p:cNvSpPr>
              <p:nvPr/>
            </p:nvSpPr>
            <p:spPr bwMode="auto">
              <a:xfrm>
                <a:off x="3713987" y="2279040"/>
                <a:ext cx="516048" cy="703668"/>
              </a:xfrm>
              <a:custGeom>
                <a:avLst/>
                <a:gdLst>
                  <a:gd name="T0" fmla="*/ 222 w 597"/>
                  <a:gd name="T1" fmla="*/ 575 h 814"/>
                  <a:gd name="T2" fmla="*/ 253 w 597"/>
                  <a:gd name="T3" fmla="*/ 598 h 814"/>
                  <a:gd name="T4" fmla="*/ 344 w 597"/>
                  <a:gd name="T5" fmla="*/ 598 h 814"/>
                  <a:gd name="T6" fmla="*/ 375 w 597"/>
                  <a:gd name="T7" fmla="*/ 575 h 814"/>
                  <a:gd name="T8" fmla="*/ 414 w 597"/>
                  <a:gd name="T9" fmla="*/ 509 h 814"/>
                  <a:gd name="T10" fmla="*/ 539 w 597"/>
                  <a:gd name="T11" fmla="*/ 298 h 814"/>
                  <a:gd name="T12" fmla="*/ 298 w 597"/>
                  <a:gd name="T13" fmla="*/ 57 h 814"/>
                  <a:gd name="T14" fmla="*/ 57 w 597"/>
                  <a:gd name="T15" fmla="*/ 298 h 814"/>
                  <a:gd name="T16" fmla="*/ 183 w 597"/>
                  <a:gd name="T17" fmla="*/ 509 h 814"/>
                  <a:gd name="T18" fmla="*/ 222 w 597"/>
                  <a:gd name="T19" fmla="*/ 575 h 814"/>
                  <a:gd name="T20" fmla="*/ 354 w 597"/>
                  <a:gd name="T21" fmla="*/ 782 h 814"/>
                  <a:gd name="T22" fmla="*/ 314 w 597"/>
                  <a:gd name="T23" fmla="*/ 814 h 814"/>
                  <a:gd name="T24" fmla="*/ 282 w 597"/>
                  <a:gd name="T25" fmla="*/ 814 h 814"/>
                  <a:gd name="T26" fmla="*/ 242 w 597"/>
                  <a:gd name="T27" fmla="*/ 782 h 814"/>
                  <a:gd name="T28" fmla="*/ 226 w 597"/>
                  <a:gd name="T29" fmla="*/ 782 h 814"/>
                  <a:gd name="T30" fmla="*/ 165 w 597"/>
                  <a:gd name="T31" fmla="*/ 722 h 814"/>
                  <a:gd name="T32" fmla="*/ 165 w 597"/>
                  <a:gd name="T33" fmla="*/ 576 h 814"/>
                  <a:gd name="T34" fmla="*/ 155 w 597"/>
                  <a:gd name="T35" fmla="*/ 559 h 814"/>
                  <a:gd name="T36" fmla="*/ 0 w 597"/>
                  <a:gd name="T37" fmla="*/ 298 h 814"/>
                  <a:gd name="T38" fmla="*/ 298 w 597"/>
                  <a:gd name="T39" fmla="*/ 0 h 814"/>
                  <a:gd name="T40" fmla="*/ 597 w 597"/>
                  <a:gd name="T41" fmla="*/ 298 h 814"/>
                  <a:gd name="T42" fmla="*/ 441 w 597"/>
                  <a:gd name="T43" fmla="*/ 559 h 814"/>
                  <a:gd name="T44" fmla="*/ 431 w 597"/>
                  <a:gd name="T45" fmla="*/ 576 h 814"/>
                  <a:gd name="T46" fmla="*/ 432 w 597"/>
                  <a:gd name="T47" fmla="*/ 722 h 814"/>
                  <a:gd name="T48" fmla="*/ 371 w 597"/>
                  <a:gd name="T49" fmla="*/ 782 h 814"/>
                  <a:gd name="T50" fmla="*/ 354 w 597"/>
                  <a:gd name="T51" fmla="*/ 782 h 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97" h="814">
                    <a:moveTo>
                      <a:pt x="222" y="575"/>
                    </a:moveTo>
                    <a:cubicBezTo>
                      <a:pt x="224" y="589"/>
                      <a:pt x="238" y="598"/>
                      <a:pt x="253" y="598"/>
                    </a:cubicBezTo>
                    <a:cubicBezTo>
                      <a:pt x="344" y="598"/>
                      <a:pt x="344" y="598"/>
                      <a:pt x="344" y="598"/>
                    </a:cubicBezTo>
                    <a:cubicBezTo>
                      <a:pt x="358" y="598"/>
                      <a:pt x="373" y="589"/>
                      <a:pt x="375" y="575"/>
                    </a:cubicBezTo>
                    <a:cubicBezTo>
                      <a:pt x="377" y="547"/>
                      <a:pt x="390" y="523"/>
                      <a:pt x="414" y="509"/>
                    </a:cubicBezTo>
                    <a:cubicBezTo>
                      <a:pt x="491" y="467"/>
                      <a:pt x="539" y="386"/>
                      <a:pt x="539" y="298"/>
                    </a:cubicBezTo>
                    <a:cubicBezTo>
                      <a:pt x="539" y="165"/>
                      <a:pt x="431" y="57"/>
                      <a:pt x="298" y="57"/>
                    </a:cubicBezTo>
                    <a:cubicBezTo>
                      <a:pt x="165" y="57"/>
                      <a:pt x="57" y="165"/>
                      <a:pt x="57" y="298"/>
                    </a:cubicBezTo>
                    <a:cubicBezTo>
                      <a:pt x="57" y="386"/>
                      <a:pt x="105" y="467"/>
                      <a:pt x="183" y="509"/>
                    </a:cubicBezTo>
                    <a:cubicBezTo>
                      <a:pt x="207" y="523"/>
                      <a:pt x="219" y="547"/>
                      <a:pt x="222" y="575"/>
                    </a:cubicBezTo>
                    <a:close/>
                    <a:moveTo>
                      <a:pt x="354" y="782"/>
                    </a:moveTo>
                    <a:cubicBezTo>
                      <a:pt x="350" y="800"/>
                      <a:pt x="334" y="814"/>
                      <a:pt x="314" y="814"/>
                    </a:cubicBezTo>
                    <a:cubicBezTo>
                      <a:pt x="282" y="814"/>
                      <a:pt x="282" y="814"/>
                      <a:pt x="282" y="814"/>
                    </a:cubicBezTo>
                    <a:cubicBezTo>
                      <a:pt x="263" y="814"/>
                      <a:pt x="247" y="800"/>
                      <a:pt x="242" y="782"/>
                    </a:cubicBezTo>
                    <a:cubicBezTo>
                      <a:pt x="226" y="782"/>
                      <a:pt x="226" y="782"/>
                      <a:pt x="226" y="782"/>
                    </a:cubicBezTo>
                    <a:cubicBezTo>
                      <a:pt x="193" y="782"/>
                      <a:pt x="165" y="755"/>
                      <a:pt x="165" y="722"/>
                    </a:cubicBezTo>
                    <a:cubicBezTo>
                      <a:pt x="165" y="576"/>
                      <a:pt x="165" y="576"/>
                      <a:pt x="165" y="576"/>
                    </a:cubicBezTo>
                    <a:cubicBezTo>
                      <a:pt x="165" y="569"/>
                      <a:pt x="162" y="563"/>
                      <a:pt x="155" y="559"/>
                    </a:cubicBezTo>
                    <a:cubicBezTo>
                      <a:pt x="60" y="507"/>
                      <a:pt x="0" y="407"/>
                      <a:pt x="0" y="298"/>
                    </a:cubicBezTo>
                    <a:cubicBezTo>
                      <a:pt x="0" y="133"/>
                      <a:pt x="134" y="0"/>
                      <a:pt x="298" y="0"/>
                    </a:cubicBezTo>
                    <a:cubicBezTo>
                      <a:pt x="463" y="0"/>
                      <a:pt x="597" y="133"/>
                      <a:pt x="597" y="298"/>
                    </a:cubicBezTo>
                    <a:cubicBezTo>
                      <a:pt x="597" y="407"/>
                      <a:pt x="537" y="507"/>
                      <a:pt x="441" y="559"/>
                    </a:cubicBezTo>
                    <a:cubicBezTo>
                      <a:pt x="435" y="563"/>
                      <a:pt x="431" y="569"/>
                      <a:pt x="431" y="576"/>
                    </a:cubicBezTo>
                    <a:cubicBezTo>
                      <a:pt x="432" y="722"/>
                      <a:pt x="432" y="722"/>
                      <a:pt x="432" y="722"/>
                    </a:cubicBezTo>
                    <a:cubicBezTo>
                      <a:pt x="432" y="755"/>
                      <a:pt x="404" y="782"/>
                      <a:pt x="371" y="782"/>
                    </a:cubicBezTo>
                    <a:cubicBezTo>
                      <a:pt x="354" y="782"/>
                      <a:pt x="354" y="782"/>
                      <a:pt x="354" y="782"/>
                    </a:cubicBezTo>
                    <a:close/>
                  </a:path>
                </a:pathLst>
              </a:custGeom>
              <a:solidFill>
                <a:srgbClr val="0066CC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72" name="Freeform 10"/>
              <p:cNvSpPr>
                <a:spLocks noEditPoints="1"/>
              </p:cNvSpPr>
              <p:nvPr/>
            </p:nvSpPr>
            <p:spPr bwMode="auto">
              <a:xfrm>
                <a:off x="3618897" y="2347432"/>
                <a:ext cx="706229" cy="373412"/>
              </a:xfrm>
              <a:custGeom>
                <a:avLst/>
                <a:gdLst>
                  <a:gd name="T0" fmla="*/ 699 w 817"/>
                  <a:gd name="T1" fmla="*/ 406 h 432"/>
                  <a:gd name="T2" fmla="*/ 692 w 817"/>
                  <a:gd name="T3" fmla="*/ 380 h 432"/>
                  <a:gd name="T4" fmla="*/ 718 w 817"/>
                  <a:gd name="T5" fmla="*/ 373 h 432"/>
                  <a:gd name="T6" fmla="*/ 755 w 817"/>
                  <a:gd name="T7" fmla="*/ 394 h 432"/>
                  <a:gd name="T8" fmla="*/ 762 w 817"/>
                  <a:gd name="T9" fmla="*/ 420 h 432"/>
                  <a:gd name="T10" fmla="*/ 736 w 817"/>
                  <a:gd name="T11" fmla="*/ 427 h 432"/>
                  <a:gd name="T12" fmla="*/ 699 w 817"/>
                  <a:gd name="T13" fmla="*/ 406 h 432"/>
                  <a:gd name="T14" fmla="*/ 718 w 817"/>
                  <a:gd name="T15" fmla="*/ 59 h 432"/>
                  <a:gd name="T16" fmla="*/ 692 w 817"/>
                  <a:gd name="T17" fmla="*/ 52 h 432"/>
                  <a:gd name="T18" fmla="*/ 699 w 817"/>
                  <a:gd name="T19" fmla="*/ 26 h 432"/>
                  <a:gd name="T20" fmla="*/ 736 w 817"/>
                  <a:gd name="T21" fmla="*/ 5 h 432"/>
                  <a:gd name="T22" fmla="*/ 762 w 817"/>
                  <a:gd name="T23" fmla="*/ 12 h 432"/>
                  <a:gd name="T24" fmla="*/ 755 w 817"/>
                  <a:gd name="T25" fmla="*/ 38 h 432"/>
                  <a:gd name="T26" fmla="*/ 718 w 817"/>
                  <a:gd name="T27" fmla="*/ 59 h 432"/>
                  <a:gd name="T28" fmla="*/ 755 w 817"/>
                  <a:gd name="T29" fmla="*/ 235 h 432"/>
                  <a:gd name="T30" fmla="*/ 736 w 817"/>
                  <a:gd name="T31" fmla="*/ 216 h 432"/>
                  <a:gd name="T32" fmla="*/ 755 w 817"/>
                  <a:gd name="T33" fmla="*/ 197 h 432"/>
                  <a:gd name="T34" fmla="*/ 798 w 817"/>
                  <a:gd name="T35" fmla="*/ 197 h 432"/>
                  <a:gd name="T36" fmla="*/ 817 w 817"/>
                  <a:gd name="T37" fmla="*/ 216 h 432"/>
                  <a:gd name="T38" fmla="*/ 798 w 817"/>
                  <a:gd name="T39" fmla="*/ 235 h 432"/>
                  <a:gd name="T40" fmla="*/ 755 w 817"/>
                  <a:gd name="T41" fmla="*/ 235 h 432"/>
                  <a:gd name="T42" fmla="*/ 118 w 817"/>
                  <a:gd name="T43" fmla="*/ 26 h 432"/>
                  <a:gd name="T44" fmla="*/ 124 w 817"/>
                  <a:gd name="T45" fmla="*/ 52 h 432"/>
                  <a:gd name="T46" fmla="*/ 98 w 817"/>
                  <a:gd name="T47" fmla="*/ 59 h 432"/>
                  <a:gd name="T48" fmla="*/ 62 w 817"/>
                  <a:gd name="T49" fmla="*/ 38 h 432"/>
                  <a:gd name="T50" fmla="*/ 55 w 817"/>
                  <a:gd name="T51" fmla="*/ 12 h 432"/>
                  <a:gd name="T52" fmla="*/ 81 w 817"/>
                  <a:gd name="T53" fmla="*/ 5 h 432"/>
                  <a:gd name="T54" fmla="*/ 118 w 817"/>
                  <a:gd name="T55" fmla="*/ 26 h 432"/>
                  <a:gd name="T56" fmla="*/ 98 w 817"/>
                  <a:gd name="T57" fmla="*/ 373 h 432"/>
                  <a:gd name="T58" fmla="*/ 124 w 817"/>
                  <a:gd name="T59" fmla="*/ 380 h 432"/>
                  <a:gd name="T60" fmla="*/ 118 w 817"/>
                  <a:gd name="T61" fmla="*/ 406 h 432"/>
                  <a:gd name="T62" fmla="*/ 81 w 817"/>
                  <a:gd name="T63" fmla="*/ 427 h 432"/>
                  <a:gd name="T64" fmla="*/ 55 w 817"/>
                  <a:gd name="T65" fmla="*/ 420 h 432"/>
                  <a:gd name="T66" fmla="*/ 62 w 817"/>
                  <a:gd name="T67" fmla="*/ 394 h 432"/>
                  <a:gd name="T68" fmla="*/ 98 w 817"/>
                  <a:gd name="T69" fmla="*/ 373 h 432"/>
                  <a:gd name="T70" fmla="*/ 62 w 817"/>
                  <a:gd name="T71" fmla="*/ 197 h 432"/>
                  <a:gd name="T72" fmla="*/ 81 w 817"/>
                  <a:gd name="T73" fmla="*/ 216 h 432"/>
                  <a:gd name="T74" fmla="*/ 62 w 817"/>
                  <a:gd name="T75" fmla="*/ 235 h 432"/>
                  <a:gd name="T76" fmla="*/ 19 w 817"/>
                  <a:gd name="T77" fmla="*/ 235 h 432"/>
                  <a:gd name="T78" fmla="*/ 0 w 817"/>
                  <a:gd name="T79" fmla="*/ 216 h 432"/>
                  <a:gd name="T80" fmla="*/ 19 w 817"/>
                  <a:gd name="T81" fmla="*/ 197 h 432"/>
                  <a:gd name="T82" fmla="*/ 62 w 817"/>
                  <a:gd name="T83" fmla="*/ 197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7" h="432">
                    <a:moveTo>
                      <a:pt x="699" y="406"/>
                    </a:moveTo>
                    <a:cubicBezTo>
                      <a:pt x="690" y="401"/>
                      <a:pt x="687" y="389"/>
                      <a:pt x="692" y="380"/>
                    </a:cubicBezTo>
                    <a:cubicBezTo>
                      <a:pt x="698" y="371"/>
                      <a:pt x="709" y="368"/>
                      <a:pt x="718" y="373"/>
                    </a:cubicBezTo>
                    <a:cubicBezTo>
                      <a:pt x="755" y="394"/>
                      <a:pt x="755" y="394"/>
                      <a:pt x="755" y="394"/>
                    </a:cubicBezTo>
                    <a:cubicBezTo>
                      <a:pt x="764" y="399"/>
                      <a:pt x="767" y="411"/>
                      <a:pt x="762" y="420"/>
                    </a:cubicBezTo>
                    <a:cubicBezTo>
                      <a:pt x="757" y="429"/>
                      <a:pt x="745" y="432"/>
                      <a:pt x="736" y="427"/>
                    </a:cubicBezTo>
                    <a:cubicBezTo>
                      <a:pt x="699" y="406"/>
                      <a:pt x="699" y="406"/>
                      <a:pt x="699" y="406"/>
                    </a:cubicBezTo>
                    <a:close/>
                    <a:moveTo>
                      <a:pt x="718" y="59"/>
                    </a:moveTo>
                    <a:cubicBezTo>
                      <a:pt x="709" y="64"/>
                      <a:pt x="698" y="61"/>
                      <a:pt x="692" y="52"/>
                    </a:cubicBezTo>
                    <a:cubicBezTo>
                      <a:pt x="687" y="43"/>
                      <a:pt x="690" y="31"/>
                      <a:pt x="699" y="26"/>
                    </a:cubicBezTo>
                    <a:cubicBezTo>
                      <a:pt x="736" y="5"/>
                      <a:pt x="736" y="5"/>
                      <a:pt x="736" y="5"/>
                    </a:cubicBezTo>
                    <a:cubicBezTo>
                      <a:pt x="745" y="0"/>
                      <a:pt x="757" y="3"/>
                      <a:pt x="762" y="12"/>
                    </a:cubicBezTo>
                    <a:cubicBezTo>
                      <a:pt x="767" y="21"/>
                      <a:pt x="764" y="32"/>
                      <a:pt x="755" y="38"/>
                    </a:cubicBezTo>
                    <a:cubicBezTo>
                      <a:pt x="718" y="59"/>
                      <a:pt x="718" y="59"/>
                      <a:pt x="718" y="59"/>
                    </a:cubicBezTo>
                    <a:close/>
                    <a:moveTo>
                      <a:pt x="755" y="235"/>
                    </a:moveTo>
                    <a:cubicBezTo>
                      <a:pt x="745" y="235"/>
                      <a:pt x="736" y="226"/>
                      <a:pt x="736" y="216"/>
                    </a:cubicBezTo>
                    <a:cubicBezTo>
                      <a:pt x="736" y="205"/>
                      <a:pt x="745" y="197"/>
                      <a:pt x="755" y="197"/>
                    </a:cubicBezTo>
                    <a:cubicBezTo>
                      <a:pt x="798" y="197"/>
                      <a:pt x="798" y="197"/>
                      <a:pt x="798" y="197"/>
                    </a:cubicBezTo>
                    <a:cubicBezTo>
                      <a:pt x="808" y="197"/>
                      <a:pt x="817" y="205"/>
                      <a:pt x="817" y="216"/>
                    </a:cubicBezTo>
                    <a:cubicBezTo>
                      <a:pt x="817" y="226"/>
                      <a:pt x="808" y="235"/>
                      <a:pt x="798" y="235"/>
                    </a:cubicBezTo>
                    <a:cubicBezTo>
                      <a:pt x="755" y="235"/>
                      <a:pt x="755" y="235"/>
                      <a:pt x="755" y="235"/>
                    </a:cubicBezTo>
                    <a:close/>
                    <a:moveTo>
                      <a:pt x="118" y="26"/>
                    </a:moveTo>
                    <a:cubicBezTo>
                      <a:pt x="127" y="31"/>
                      <a:pt x="130" y="43"/>
                      <a:pt x="124" y="52"/>
                    </a:cubicBezTo>
                    <a:cubicBezTo>
                      <a:pt x="119" y="61"/>
                      <a:pt x="108" y="64"/>
                      <a:pt x="98" y="59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53" y="32"/>
                      <a:pt x="49" y="21"/>
                      <a:pt x="55" y="12"/>
                    </a:cubicBezTo>
                    <a:cubicBezTo>
                      <a:pt x="60" y="3"/>
                      <a:pt x="72" y="0"/>
                      <a:pt x="81" y="5"/>
                    </a:cubicBezTo>
                    <a:cubicBezTo>
                      <a:pt x="118" y="26"/>
                      <a:pt x="118" y="26"/>
                      <a:pt x="118" y="26"/>
                    </a:cubicBezTo>
                    <a:close/>
                    <a:moveTo>
                      <a:pt x="98" y="373"/>
                    </a:moveTo>
                    <a:cubicBezTo>
                      <a:pt x="108" y="368"/>
                      <a:pt x="119" y="371"/>
                      <a:pt x="124" y="380"/>
                    </a:cubicBezTo>
                    <a:cubicBezTo>
                      <a:pt x="130" y="389"/>
                      <a:pt x="127" y="401"/>
                      <a:pt x="118" y="406"/>
                    </a:cubicBezTo>
                    <a:cubicBezTo>
                      <a:pt x="81" y="427"/>
                      <a:pt x="81" y="427"/>
                      <a:pt x="81" y="427"/>
                    </a:cubicBezTo>
                    <a:cubicBezTo>
                      <a:pt x="72" y="432"/>
                      <a:pt x="60" y="429"/>
                      <a:pt x="55" y="420"/>
                    </a:cubicBezTo>
                    <a:cubicBezTo>
                      <a:pt x="49" y="411"/>
                      <a:pt x="53" y="399"/>
                      <a:pt x="62" y="394"/>
                    </a:cubicBezTo>
                    <a:cubicBezTo>
                      <a:pt x="98" y="373"/>
                      <a:pt x="98" y="373"/>
                      <a:pt x="98" y="373"/>
                    </a:cubicBezTo>
                    <a:close/>
                    <a:moveTo>
                      <a:pt x="62" y="197"/>
                    </a:moveTo>
                    <a:cubicBezTo>
                      <a:pt x="72" y="197"/>
                      <a:pt x="81" y="205"/>
                      <a:pt x="81" y="216"/>
                    </a:cubicBezTo>
                    <a:cubicBezTo>
                      <a:pt x="81" y="226"/>
                      <a:pt x="72" y="235"/>
                      <a:pt x="62" y="235"/>
                    </a:cubicBezTo>
                    <a:cubicBezTo>
                      <a:pt x="19" y="235"/>
                      <a:pt x="19" y="235"/>
                      <a:pt x="19" y="235"/>
                    </a:cubicBezTo>
                    <a:cubicBezTo>
                      <a:pt x="9" y="235"/>
                      <a:pt x="0" y="226"/>
                      <a:pt x="0" y="216"/>
                    </a:cubicBezTo>
                    <a:cubicBezTo>
                      <a:pt x="0" y="205"/>
                      <a:pt x="9" y="197"/>
                      <a:pt x="19" y="197"/>
                    </a:cubicBezTo>
                    <a:cubicBezTo>
                      <a:pt x="62" y="197"/>
                      <a:pt x="62" y="197"/>
                      <a:pt x="62" y="197"/>
                    </a:cubicBezTo>
                    <a:close/>
                  </a:path>
                </a:pathLst>
              </a:custGeom>
              <a:solidFill>
                <a:srgbClr val="0066CC"/>
              </a:solidFill>
              <a:ln w="9525">
                <a:solidFill>
                  <a:srgbClr val="0066CC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73" name="Freeform 11"/>
              <p:cNvSpPr>
                <a:spLocks/>
              </p:cNvSpPr>
              <p:nvPr/>
            </p:nvSpPr>
            <p:spPr bwMode="auto">
              <a:xfrm>
                <a:off x="3845651" y="2427528"/>
                <a:ext cx="253087" cy="253452"/>
              </a:xfrm>
              <a:custGeom>
                <a:avLst/>
                <a:gdLst>
                  <a:gd name="T0" fmla="*/ 3 w 293"/>
                  <a:gd name="T1" fmla="*/ 38 h 293"/>
                  <a:gd name="T2" fmla="*/ 16 w 293"/>
                  <a:gd name="T3" fmla="*/ 15 h 293"/>
                  <a:gd name="T4" fmla="*/ 39 w 293"/>
                  <a:gd name="T5" fmla="*/ 28 h 293"/>
                  <a:gd name="T6" fmla="*/ 50 w 293"/>
                  <a:gd name="T7" fmla="*/ 65 h 293"/>
                  <a:gd name="T8" fmla="*/ 91 w 293"/>
                  <a:gd name="T9" fmla="*/ 53 h 293"/>
                  <a:gd name="T10" fmla="*/ 91 w 293"/>
                  <a:gd name="T11" fmla="*/ 53 h 293"/>
                  <a:gd name="T12" fmla="*/ 127 w 293"/>
                  <a:gd name="T13" fmla="*/ 48 h 293"/>
                  <a:gd name="T14" fmla="*/ 127 w 293"/>
                  <a:gd name="T15" fmla="*/ 19 h 293"/>
                  <a:gd name="T16" fmla="*/ 146 w 293"/>
                  <a:gd name="T17" fmla="*/ 0 h 293"/>
                  <a:gd name="T18" fmla="*/ 165 w 293"/>
                  <a:gd name="T19" fmla="*/ 19 h 293"/>
                  <a:gd name="T20" fmla="*/ 165 w 293"/>
                  <a:gd name="T21" fmla="*/ 48 h 293"/>
                  <a:gd name="T22" fmla="*/ 202 w 293"/>
                  <a:gd name="T23" fmla="*/ 53 h 293"/>
                  <a:gd name="T24" fmla="*/ 202 w 293"/>
                  <a:gd name="T25" fmla="*/ 53 h 293"/>
                  <a:gd name="T26" fmla="*/ 202 w 293"/>
                  <a:gd name="T27" fmla="*/ 53 h 293"/>
                  <a:gd name="T28" fmla="*/ 242 w 293"/>
                  <a:gd name="T29" fmla="*/ 65 h 293"/>
                  <a:gd name="T30" fmla="*/ 253 w 293"/>
                  <a:gd name="T31" fmla="*/ 28 h 293"/>
                  <a:gd name="T32" fmla="*/ 277 w 293"/>
                  <a:gd name="T33" fmla="*/ 15 h 293"/>
                  <a:gd name="T34" fmla="*/ 290 w 293"/>
                  <a:gd name="T35" fmla="*/ 38 h 293"/>
                  <a:gd name="T36" fmla="*/ 220 w 293"/>
                  <a:gd name="T37" fmla="*/ 278 h 293"/>
                  <a:gd name="T38" fmla="*/ 196 w 293"/>
                  <a:gd name="T39" fmla="*/ 290 h 293"/>
                  <a:gd name="T40" fmla="*/ 183 w 293"/>
                  <a:gd name="T41" fmla="*/ 267 h 293"/>
                  <a:gd name="T42" fmla="*/ 232 w 293"/>
                  <a:gd name="T43" fmla="*/ 102 h 293"/>
                  <a:gd name="T44" fmla="*/ 194 w 293"/>
                  <a:gd name="T45" fmla="*/ 90 h 293"/>
                  <a:gd name="T46" fmla="*/ 194 w 293"/>
                  <a:gd name="T47" fmla="*/ 90 h 293"/>
                  <a:gd name="T48" fmla="*/ 165 w 293"/>
                  <a:gd name="T49" fmla="*/ 86 h 293"/>
                  <a:gd name="T50" fmla="*/ 165 w 293"/>
                  <a:gd name="T51" fmla="*/ 132 h 293"/>
                  <a:gd name="T52" fmla="*/ 146 w 293"/>
                  <a:gd name="T53" fmla="*/ 151 h 293"/>
                  <a:gd name="T54" fmla="*/ 127 w 293"/>
                  <a:gd name="T55" fmla="*/ 132 h 293"/>
                  <a:gd name="T56" fmla="*/ 127 w 293"/>
                  <a:gd name="T57" fmla="*/ 86 h 293"/>
                  <a:gd name="T58" fmla="*/ 99 w 293"/>
                  <a:gd name="T59" fmla="*/ 90 h 293"/>
                  <a:gd name="T60" fmla="*/ 99 w 293"/>
                  <a:gd name="T61" fmla="*/ 90 h 293"/>
                  <a:gd name="T62" fmla="*/ 61 w 293"/>
                  <a:gd name="T63" fmla="*/ 102 h 293"/>
                  <a:gd name="T64" fmla="*/ 109 w 293"/>
                  <a:gd name="T65" fmla="*/ 267 h 293"/>
                  <a:gd name="T66" fmla="*/ 96 w 293"/>
                  <a:gd name="T67" fmla="*/ 290 h 293"/>
                  <a:gd name="T68" fmla="*/ 73 w 293"/>
                  <a:gd name="T69" fmla="*/ 278 h 293"/>
                  <a:gd name="T70" fmla="*/ 3 w 293"/>
                  <a:gd name="T71" fmla="*/ 38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3" h="293">
                    <a:moveTo>
                      <a:pt x="3" y="38"/>
                    </a:moveTo>
                    <a:cubicBezTo>
                      <a:pt x="0" y="28"/>
                      <a:pt x="6" y="18"/>
                      <a:pt x="16" y="15"/>
                    </a:cubicBezTo>
                    <a:cubicBezTo>
                      <a:pt x="26" y="12"/>
                      <a:pt x="37" y="18"/>
                      <a:pt x="39" y="28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63" y="60"/>
                      <a:pt x="77" y="56"/>
                      <a:pt x="91" y="53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103" y="50"/>
                      <a:pt x="115" y="49"/>
                      <a:pt x="127" y="48"/>
                    </a:cubicBezTo>
                    <a:cubicBezTo>
                      <a:pt x="127" y="19"/>
                      <a:pt x="127" y="19"/>
                      <a:pt x="127" y="19"/>
                    </a:cubicBezTo>
                    <a:cubicBezTo>
                      <a:pt x="127" y="8"/>
                      <a:pt x="136" y="0"/>
                      <a:pt x="146" y="0"/>
                    </a:cubicBezTo>
                    <a:cubicBezTo>
                      <a:pt x="157" y="0"/>
                      <a:pt x="165" y="8"/>
                      <a:pt x="165" y="19"/>
                    </a:cubicBezTo>
                    <a:cubicBezTo>
                      <a:pt x="165" y="48"/>
                      <a:pt x="165" y="48"/>
                      <a:pt x="165" y="48"/>
                    </a:cubicBezTo>
                    <a:cubicBezTo>
                      <a:pt x="178" y="49"/>
                      <a:pt x="190" y="50"/>
                      <a:pt x="202" y="53"/>
                    </a:cubicBezTo>
                    <a:cubicBezTo>
                      <a:pt x="202" y="53"/>
                      <a:pt x="202" y="53"/>
                      <a:pt x="202" y="53"/>
                    </a:cubicBezTo>
                    <a:cubicBezTo>
                      <a:pt x="202" y="53"/>
                      <a:pt x="202" y="53"/>
                      <a:pt x="202" y="53"/>
                    </a:cubicBezTo>
                    <a:cubicBezTo>
                      <a:pt x="216" y="56"/>
                      <a:pt x="229" y="60"/>
                      <a:pt x="242" y="65"/>
                    </a:cubicBezTo>
                    <a:cubicBezTo>
                      <a:pt x="253" y="28"/>
                      <a:pt x="253" y="28"/>
                      <a:pt x="253" y="28"/>
                    </a:cubicBezTo>
                    <a:cubicBezTo>
                      <a:pt x="256" y="18"/>
                      <a:pt x="267" y="12"/>
                      <a:pt x="277" y="15"/>
                    </a:cubicBezTo>
                    <a:cubicBezTo>
                      <a:pt x="287" y="18"/>
                      <a:pt x="293" y="28"/>
                      <a:pt x="290" y="38"/>
                    </a:cubicBezTo>
                    <a:cubicBezTo>
                      <a:pt x="220" y="278"/>
                      <a:pt x="220" y="278"/>
                      <a:pt x="220" y="278"/>
                    </a:cubicBezTo>
                    <a:cubicBezTo>
                      <a:pt x="217" y="288"/>
                      <a:pt x="206" y="293"/>
                      <a:pt x="196" y="290"/>
                    </a:cubicBezTo>
                    <a:cubicBezTo>
                      <a:pt x="186" y="288"/>
                      <a:pt x="180" y="277"/>
                      <a:pt x="183" y="267"/>
                    </a:cubicBezTo>
                    <a:cubicBezTo>
                      <a:pt x="232" y="102"/>
                      <a:pt x="232" y="102"/>
                      <a:pt x="232" y="102"/>
                    </a:cubicBezTo>
                    <a:cubicBezTo>
                      <a:pt x="220" y="97"/>
                      <a:pt x="207" y="93"/>
                      <a:pt x="194" y="90"/>
                    </a:cubicBezTo>
                    <a:cubicBezTo>
                      <a:pt x="194" y="90"/>
                      <a:pt x="194" y="90"/>
                      <a:pt x="194" y="90"/>
                    </a:cubicBezTo>
                    <a:cubicBezTo>
                      <a:pt x="185" y="88"/>
                      <a:pt x="175" y="87"/>
                      <a:pt x="165" y="86"/>
                    </a:cubicBezTo>
                    <a:cubicBezTo>
                      <a:pt x="165" y="132"/>
                      <a:pt x="165" y="132"/>
                      <a:pt x="165" y="132"/>
                    </a:cubicBezTo>
                    <a:cubicBezTo>
                      <a:pt x="165" y="143"/>
                      <a:pt x="157" y="151"/>
                      <a:pt x="146" y="151"/>
                    </a:cubicBezTo>
                    <a:cubicBezTo>
                      <a:pt x="136" y="151"/>
                      <a:pt x="127" y="143"/>
                      <a:pt x="127" y="132"/>
                    </a:cubicBezTo>
                    <a:cubicBezTo>
                      <a:pt x="127" y="86"/>
                      <a:pt x="127" y="86"/>
                      <a:pt x="127" y="86"/>
                    </a:cubicBezTo>
                    <a:cubicBezTo>
                      <a:pt x="118" y="87"/>
                      <a:pt x="108" y="88"/>
                      <a:pt x="99" y="90"/>
                    </a:cubicBezTo>
                    <a:cubicBezTo>
                      <a:pt x="99" y="90"/>
                      <a:pt x="99" y="90"/>
                      <a:pt x="99" y="90"/>
                    </a:cubicBezTo>
                    <a:cubicBezTo>
                      <a:pt x="85" y="93"/>
                      <a:pt x="73" y="97"/>
                      <a:pt x="61" y="102"/>
                    </a:cubicBezTo>
                    <a:cubicBezTo>
                      <a:pt x="109" y="267"/>
                      <a:pt x="109" y="267"/>
                      <a:pt x="109" y="267"/>
                    </a:cubicBezTo>
                    <a:cubicBezTo>
                      <a:pt x="112" y="277"/>
                      <a:pt x="106" y="288"/>
                      <a:pt x="96" y="290"/>
                    </a:cubicBezTo>
                    <a:cubicBezTo>
                      <a:pt x="86" y="293"/>
                      <a:pt x="76" y="288"/>
                      <a:pt x="73" y="278"/>
                    </a:cubicBezTo>
                    <a:cubicBezTo>
                      <a:pt x="3" y="38"/>
                      <a:pt x="3" y="38"/>
                      <a:pt x="3" y="38"/>
                    </a:cubicBezTo>
                    <a:close/>
                  </a:path>
                </a:pathLst>
              </a:custGeom>
              <a:solidFill>
                <a:srgbClr val="0066CC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63" name="组合 24"/>
          <p:cNvGrpSpPr>
            <a:grpSpLocks/>
          </p:cNvGrpSpPr>
          <p:nvPr/>
        </p:nvGrpSpPr>
        <p:grpSpPr bwMode="auto">
          <a:xfrm>
            <a:off x="6747253" y="1735784"/>
            <a:ext cx="2518237" cy="2520280"/>
            <a:chOff x="2848131" y="1860029"/>
            <a:chExt cx="3807502" cy="3807502"/>
          </a:xfrm>
        </p:grpSpPr>
        <p:sp>
          <p:nvSpPr>
            <p:cNvPr id="65" name="椭圆 64"/>
            <p:cNvSpPr/>
            <p:nvPr/>
          </p:nvSpPr>
          <p:spPr>
            <a:xfrm>
              <a:off x="2848131" y="1860029"/>
              <a:ext cx="3807502" cy="380750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2937682" y="1968815"/>
              <a:ext cx="3628400" cy="362854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684339" y="2195256"/>
            <a:ext cx="2605090" cy="1836387"/>
            <a:chOff x="6684339" y="2195256"/>
            <a:chExt cx="2605090" cy="1836387"/>
          </a:xfrm>
        </p:grpSpPr>
        <p:sp>
          <p:nvSpPr>
            <p:cNvPr id="64" name="文本框 29"/>
            <p:cNvSpPr txBox="1">
              <a:spLocks noChangeArrowheads="1"/>
            </p:cNvSpPr>
            <p:nvPr/>
          </p:nvSpPr>
          <p:spPr bwMode="auto">
            <a:xfrm>
              <a:off x="6899888" y="2195256"/>
              <a:ext cx="2173993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/>
              <a:r>
                <a:rPr lang="en-US" altLang="zh-CN" sz="6000" dirty="0" smtClean="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1</a:t>
              </a:r>
              <a:r>
                <a:rPr lang="zh-CN" altLang="en-US" sz="6000" dirty="0" smtClean="0">
                  <a:solidFill>
                    <a:srgbClr val="0066CC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个月</a:t>
              </a:r>
              <a:endParaRPr lang="zh-CN" altLang="en-US" sz="6000" dirty="0">
                <a:solidFill>
                  <a:srgbClr val="0066CC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文本框 33"/>
            <p:cNvSpPr txBox="1"/>
            <p:nvPr/>
          </p:nvSpPr>
          <p:spPr>
            <a:xfrm>
              <a:off x="6684339" y="3092319"/>
              <a:ext cx="26050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600" dirty="0" smtClean="0">
                  <a:solidFill>
                    <a:srgbClr val="0066CC"/>
                  </a:solidFill>
                  <a:latin typeface="微软雅黑" pitchFamily="34" charset="-122"/>
                  <a:ea typeface="微软雅黑" pitchFamily="34" charset="-122"/>
                </a:rPr>
                <a:t>之后</a:t>
              </a:r>
              <a:endParaRPr lang="zh-CN" altLang="en-US" sz="2600" dirty="0">
                <a:solidFill>
                  <a:srgbClr val="0066CC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4" name="Freeform 323"/>
            <p:cNvSpPr>
              <a:spLocks/>
            </p:cNvSpPr>
            <p:nvPr/>
          </p:nvSpPr>
          <p:spPr bwMode="auto">
            <a:xfrm>
              <a:off x="7847977" y="3753830"/>
              <a:ext cx="277813" cy="277813"/>
            </a:xfrm>
            <a:custGeom>
              <a:avLst/>
              <a:gdLst>
                <a:gd name="T0" fmla="*/ 250 w 288"/>
                <a:gd name="T1" fmla="*/ 220 h 287"/>
                <a:gd name="T2" fmla="*/ 169 w 288"/>
                <a:gd name="T3" fmla="*/ 191 h 287"/>
                <a:gd name="T4" fmla="*/ 197 w 288"/>
                <a:gd name="T5" fmla="*/ 136 h 287"/>
                <a:gd name="T6" fmla="*/ 197 w 288"/>
                <a:gd name="T7" fmla="*/ 135 h 287"/>
                <a:gd name="T8" fmla="*/ 204 w 288"/>
                <a:gd name="T9" fmla="*/ 134 h 287"/>
                <a:gd name="T10" fmla="*/ 211 w 288"/>
                <a:gd name="T11" fmla="*/ 107 h 287"/>
                <a:gd name="T12" fmla="*/ 206 w 288"/>
                <a:gd name="T13" fmla="*/ 96 h 287"/>
                <a:gd name="T14" fmla="*/ 205 w 288"/>
                <a:gd name="T15" fmla="*/ 96 h 287"/>
                <a:gd name="T16" fmla="*/ 205 w 288"/>
                <a:gd name="T17" fmla="*/ 93 h 287"/>
                <a:gd name="T18" fmla="*/ 205 w 288"/>
                <a:gd name="T19" fmla="*/ 54 h 287"/>
                <a:gd name="T20" fmla="*/ 193 w 288"/>
                <a:gd name="T21" fmla="*/ 25 h 287"/>
                <a:gd name="T22" fmla="*/ 160 w 288"/>
                <a:gd name="T23" fmla="*/ 8 h 287"/>
                <a:gd name="T24" fmla="*/ 120 w 288"/>
                <a:gd name="T25" fmla="*/ 4 h 287"/>
                <a:gd name="T26" fmla="*/ 103 w 288"/>
                <a:gd name="T27" fmla="*/ 22 h 287"/>
                <a:gd name="T28" fmla="*/ 83 w 288"/>
                <a:gd name="T29" fmla="*/ 54 h 287"/>
                <a:gd name="T30" fmla="*/ 82 w 288"/>
                <a:gd name="T31" fmla="*/ 93 h 287"/>
                <a:gd name="T32" fmla="*/ 82 w 288"/>
                <a:gd name="T33" fmla="*/ 96 h 287"/>
                <a:gd name="T34" fmla="*/ 82 w 288"/>
                <a:gd name="T35" fmla="*/ 96 h 287"/>
                <a:gd name="T36" fmla="*/ 76 w 288"/>
                <a:gd name="T37" fmla="*/ 107 h 287"/>
                <a:gd name="T38" fmla="*/ 83 w 288"/>
                <a:gd name="T39" fmla="*/ 134 h 287"/>
                <a:gd name="T40" fmla="*/ 90 w 288"/>
                <a:gd name="T41" fmla="*/ 135 h 287"/>
                <a:gd name="T42" fmla="*/ 90 w 288"/>
                <a:gd name="T43" fmla="*/ 136 h 287"/>
                <a:gd name="T44" fmla="*/ 118 w 288"/>
                <a:gd name="T45" fmla="*/ 191 h 287"/>
                <a:gd name="T46" fmla="*/ 38 w 288"/>
                <a:gd name="T47" fmla="*/ 220 h 287"/>
                <a:gd name="T48" fmla="*/ 0 w 288"/>
                <a:gd name="T49" fmla="*/ 256 h 287"/>
                <a:gd name="T50" fmla="*/ 0 w 288"/>
                <a:gd name="T51" fmla="*/ 287 h 287"/>
                <a:gd name="T52" fmla="*/ 288 w 288"/>
                <a:gd name="T53" fmla="*/ 287 h 287"/>
                <a:gd name="T54" fmla="*/ 288 w 288"/>
                <a:gd name="T55" fmla="*/ 256 h 287"/>
                <a:gd name="T56" fmla="*/ 250 w 288"/>
                <a:gd name="T57" fmla="*/ 22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8" h="287">
                  <a:moveTo>
                    <a:pt x="250" y="220"/>
                  </a:moveTo>
                  <a:cubicBezTo>
                    <a:pt x="231" y="212"/>
                    <a:pt x="209" y="196"/>
                    <a:pt x="169" y="191"/>
                  </a:cubicBezTo>
                  <a:cubicBezTo>
                    <a:pt x="181" y="181"/>
                    <a:pt x="186" y="162"/>
                    <a:pt x="197" y="136"/>
                  </a:cubicBezTo>
                  <a:cubicBezTo>
                    <a:pt x="197" y="136"/>
                    <a:pt x="197" y="135"/>
                    <a:pt x="197" y="135"/>
                  </a:cubicBezTo>
                  <a:cubicBezTo>
                    <a:pt x="200" y="135"/>
                    <a:pt x="202" y="135"/>
                    <a:pt x="204" y="134"/>
                  </a:cubicBezTo>
                  <a:cubicBezTo>
                    <a:pt x="208" y="131"/>
                    <a:pt x="211" y="115"/>
                    <a:pt x="211" y="107"/>
                  </a:cubicBezTo>
                  <a:cubicBezTo>
                    <a:pt x="211" y="95"/>
                    <a:pt x="206" y="96"/>
                    <a:pt x="206" y="96"/>
                  </a:cubicBezTo>
                  <a:cubicBezTo>
                    <a:pt x="206" y="96"/>
                    <a:pt x="205" y="96"/>
                    <a:pt x="205" y="96"/>
                  </a:cubicBezTo>
                  <a:cubicBezTo>
                    <a:pt x="205" y="95"/>
                    <a:pt x="205" y="94"/>
                    <a:pt x="205" y="93"/>
                  </a:cubicBezTo>
                  <a:cubicBezTo>
                    <a:pt x="205" y="83"/>
                    <a:pt x="207" y="64"/>
                    <a:pt x="205" y="54"/>
                  </a:cubicBezTo>
                  <a:cubicBezTo>
                    <a:pt x="200" y="39"/>
                    <a:pt x="201" y="33"/>
                    <a:pt x="193" y="25"/>
                  </a:cubicBezTo>
                  <a:cubicBezTo>
                    <a:pt x="182" y="13"/>
                    <a:pt x="166" y="8"/>
                    <a:pt x="160" y="8"/>
                  </a:cubicBezTo>
                  <a:cubicBezTo>
                    <a:pt x="155" y="8"/>
                    <a:pt x="133" y="0"/>
                    <a:pt x="120" y="4"/>
                  </a:cubicBezTo>
                  <a:cubicBezTo>
                    <a:pt x="107" y="9"/>
                    <a:pt x="114" y="22"/>
                    <a:pt x="103" y="22"/>
                  </a:cubicBezTo>
                  <a:cubicBezTo>
                    <a:pt x="92" y="22"/>
                    <a:pt x="87" y="39"/>
                    <a:pt x="83" y="54"/>
                  </a:cubicBezTo>
                  <a:cubicBezTo>
                    <a:pt x="80" y="64"/>
                    <a:pt x="82" y="82"/>
                    <a:pt x="82" y="93"/>
                  </a:cubicBezTo>
                  <a:cubicBezTo>
                    <a:pt x="82" y="94"/>
                    <a:pt x="82" y="95"/>
                    <a:pt x="82" y="96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96"/>
                    <a:pt x="76" y="95"/>
                    <a:pt x="76" y="107"/>
                  </a:cubicBezTo>
                  <a:cubicBezTo>
                    <a:pt x="76" y="115"/>
                    <a:pt x="79" y="131"/>
                    <a:pt x="83" y="134"/>
                  </a:cubicBezTo>
                  <a:cubicBezTo>
                    <a:pt x="85" y="135"/>
                    <a:pt x="88" y="135"/>
                    <a:pt x="90" y="135"/>
                  </a:cubicBezTo>
                  <a:cubicBezTo>
                    <a:pt x="90" y="135"/>
                    <a:pt x="90" y="136"/>
                    <a:pt x="90" y="136"/>
                  </a:cubicBezTo>
                  <a:cubicBezTo>
                    <a:pt x="101" y="163"/>
                    <a:pt x="106" y="182"/>
                    <a:pt x="118" y="191"/>
                  </a:cubicBezTo>
                  <a:cubicBezTo>
                    <a:pt x="79" y="196"/>
                    <a:pt x="57" y="212"/>
                    <a:pt x="38" y="220"/>
                  </a:cubicBezTo>
                  <a:cubicBezTo>
                    <a:pt x="0" y="237"/>
                    <a:pt x="0" y="256"/>
                    <a:pt x="0" y="256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288" y="287"/>
                    <a:pt x="288" y="287"/>
                    <a:pt x="288" y="287"/>
                  </a:cubicBezTo>
                  <a:cubicBezTo>
                    <a:pt x="288" y="256"/>
                    <a:pt x="288" y="256"/>
                    <a:pt x="288" y="256"/>
                  </a:cubicBezTo>
                  <a:cubicBezTo>
                    <a:pt x="288" y="256"/>
                    <a:pt x="287" y="237"/>
                    <a:pt x="250" y="220"/>
                  </a:cubicBezTo>
                  <a:close/>
                </a:path>
              </a:pathLst>
            </a:custGeom>
            <a:solidFill>
              <a:srgbClr val="0066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66CC"/>
                </a:solidFill>
              </a:endParaRPr>
            </a:p>
          </p:txBody>
        </p:sp>
      </p:grpSp>
      <p:sp>
        <p:nvSpPr>
          <p:cNvPr id="77" name="椭圆 76"/>
          <p:cNvSpPr/>
          <p:nvPr/>
        </p:nvSpPr>
        <p:spPr>
          <a:xfrm>
            <a:off x="769282" y="3735897"/>
            <a:ext cx="815291" cy="815291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78" name="椭圆 77"/>
          <p:cNvSpPr/>
          <p:nvPr/>
        </p:nvSpPr>
        <p:spPr>
          <a:xfrm>
            <a:off x="9083911" y="2912075"/>
            <a:ext cx="815291" cy="815291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</p:spTree>
    <p:extLst>
      <p:ext uri="{BB962C8B-B14F-4D97-AF65-F5344CB8AC3E}">
        <p14:creationId xmlns:p14="http://schemas.microsoft.com/office/powerpoint/2010/main" val="56685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75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59" grpId="0"/>
      <p:bldP spid="77" grpId="0" animBg="1"/>
      <p:bldP spid="7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PT035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2057</TotalTime>
  <Words>457</Words>
  <Application>Microsoft Office PowerPoint</Application>
  <PresentationFormat>自定义</PresentationFormat>
  <Paragraphs>101</Paragraphs>
  <Slides>14</Slides>
  <Notes>14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dreamsummit</cp:lastModifiedBy>
  <cp:revision>236</cp:revision>
  <dcterms:created xsi:type="dcterms:W3CDTF">2015-11-08T02:29:44Z</dcterms:created>
  <dcterms:modified xsi:type="dcterms:W3CDTF">2017-07-05T06:02:36Z</dcterms:modified>
</cp:coreProperties>
</file>

<file path=docProps/thumbnail.jpeg>
</file>